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19"/>
  </p:notesMasterIdLst>
  <p:handoutMasterIdLst>
    <p:handoutMasterId r:id="rId20"/>
  </p:handoutMasterIdLst>
  <p:sldIdLst>
    <p:sldId id="2112" r:id="rId6"/>
    <p:sldId id="1735" r:id="rId7"/>
    <p:sldId id="1786" r:id="rId8"/>
    <p:sldId id="3134" r:id="rId9"/>
    <p:sldId id="3136" r:id="rId10"/>
    <p:sldId id="3135" r:id="rId11"/>
    <p:sldId id="10236" r:id="rId12"/>
    <p:sldId id="10237" r:id="rId13"/>
    <p:sldId id="3138" r:id="rId14"/>
    <p:sldId id="10226" r:id="rId15"/>
    <p:sldId id="1796" r:id="rId16"/>
    <p:sldId id="1798" r:id="rId17"/>
    <p:sldId id="3129"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112"/>
            <p14:sldId id="1735"/>
            <p14:sldId id="1786"/>
            <p14:sldId id="3134"/>
            <p14:sldId id="3136"/>
            <p14:sldId id="3135"/>
            <p14:sldId id="10236"/>
            <p14:sldId id="10237"/>
            <p14:sldId id="3138"/>
            <p14:sldId id="10226"/>
            <p14:sldId id="1796"/>
            <p14:sldId id="1798"/>
            <p14:sldId id="312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00A29-0B07-5D6E-E5D1-90CA2EF55865}" name="Mo Alawa" initials="MA" userId="S::moalawa@microsoft.com::79eefffd-033f-4633-8e58-5a4a17f941b4" providerId="AD"/>
  <p188:author id="{600FE6EF-59B4-D143-14DB-66FF51E8FB66}" name="Robert Rensen" initials="RR" userId="S::rorensen@microsoft.com::cee6dd56-6fd2-4036-ae30-ef495e1cb55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1392B4"/>
    <a:srgbClr val="4CCBED"/>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D39B4B-5CB6-43E0-A1E8-9997ADE5C1EC}" v="7" dt="2021-06-14T11:43:56.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7" autoAdjust="0"/>
    <p:restoredTop sz="86397" autoAdjust="0"/>
  </p:normalViewPr>
  <p:slideViewPr>
    <p:cSldViewPr snapToGrid="0">
      <p:cViewPr varScale="1">
        <p:scale>
          <a:sx n="81" d="100"/>
          <a:sy n="81" d="100"/>
        </p:scale>
        <p:origin x="60" y="3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 Alawa" userId="79eefffd-033f-4633-8e58-5a4a17f941b4" providerId="ADAL" clId="{E72936A6-D0FC-4315-827F-234B8E2AD748}"/>
    <pc:docChg chg="undo redo custSel addSld delSld modSld sldOrd modSection">
      <pc:chgData name="Mo Alawa" userId="79eefffd-033f-4633-8e58-5a4a17f941b4" providerId="ADAL" clId="{E72936A6-D0FC-4315-827F-234B8E2AD748}" dt="2021-02-15T09:07:16.412" v="2749"/>
      <pc:docMkLst>
        <pc:docMk/>
      </pc:docMkLst>
      <pc:sldChg chg="add">
        <pc:chgData name="Mo Alawa" userId="79eefffd-033f-4633-8e58-5a4a17f941b4" providerId="ADAL" clId="{E72936A6-D0FC-4315-827F-234B8E2AD748}" dt="2021-02-01T09:07:55.859" v="936"/>
        <pc:sldMkLst>
          <pc:docMk/>
          <pc:sldMk cId="0" sldId="264"/>
        </pc:sldMkLst>
      </pc:sldChg>
      <pc:sldChg chg="add del">
        <pc:chgData name="Mo Alawa" userId="79eefffd-033f-4633-8e58-5a4a17f941b4" providerId="ADAL" clId="{E72936A6-D0FC-4315-827F-234B8E2AD748}" dt="2021-02-01T09:19:38.816" v="1038"/>
        <pc:sldMkLst>
          <pc:docMk/>
          <pc:sldMk cId="0" sldId="271"/>
        </pc:sldMkLst>
      </pc:sldChg>
      <pc:sldChg chg="addSp modSp mod">
        <pc:chgData name="Mo Alawa" userId="79eefffd-033f-4633-8e58-5a4a17f941b4" providerId="ADAL" clId="{E72936A6-D0FC-4315-827F-234B8E2AD748}" dt="2021-02-11T14:07:37.010" v="2743" actId="20577"/>
        <pc:sldMkLst>
          <pc:docMk/>
          <pc:sldMk cId="1094870920" sldId="1735"/>
        </pc:sldMkLst>
        <pc:spChg chg="add mod">
          <ac:chgData name="Mo Alawa" userId="79eefffd-033f-4633-8e58-5a4a17f941b4" providerId="ADAL" clId="{E72936A6-D0FC-4315-827F-234B8E2AD748}" dt="2021-02-11T14:02:37.743" v="2375" actId="255"/>
          <ac:spMkLst>
            <pc:docMk/>
            <pc:sldMk cId="1094870920" sldId="1735"/>
            <ac:spMk id="3" creationId="{416E370E-85D2-45BF-823E-B1201B9A352E}"/>
          </ac:spMkLst>
        </pc:spChg>
        <pc:spChg chg="mod">
          <ac:chgData name="Mo Alawa" userId="79eefffd-033f-4633-8e58-5a4a17f941b4" providerId="ADAL" clId="{E72936A6-D0FC-4315-827F-234B8E2AD748}" dt="2021-02-11T14:07:37.010" v="2743" actId="20577"/>
          <ac:spMkLst>
            <pc:docMk/>
            <pc:sldMk cId="1094870920" sldId="1735"/>
            <ac:spMk id="41" creationId="{177907F9-2172-46A3-AEA0-8DD4122F217B}"/>
          </ac:spMkLst>
        </pc:spChg>
        <pc:spChg chg="mod">
          <ac:chgData name="Mo Alawa" userId="79eefffd-033f-4633-8e58-5a4a17f941b4" providerId="ADAL" clId="{E72936A6-D0FC-4315-827F-234B8E2AD748}" dt="2021-02-11T14:02:24.750" v="2370" actId="13926"/>
          <ac:spMkLst>
            <pc:docMk/>
            <pc:sldMk cId="1094870920" sldId="1735"/>
            <ac:spMk id="55" creationId="{D909AFD3-772D-428E-8735-D3CC0F3F9928}"/>
          </ac:spMkLst>
        </pc:spChg>
        <pc:spChg chg="mod">
          <ac:chgData name="Mo Alawa" userId="79eefffd-033f-4633-8e58-5a4a17f941b4" providerId="ADAL" clId="{E72936A6-D0FC-4315-827F-234B8E2AD748}" dt="2021-02-11T14:02:26.410" v="2371" actId="13926"/>
          <ac:spMkLst>
            <pc:docMk/>
            <pc:sldMk cId="1094870920" sldId="1735"/>
            <ac:spMk id="60" creationId="{1F0B6B51-41D8-4F93-878F-BACE5D1A7680}"/>
          </ac:spMkLst>
        </pc:spChg>
        <pc:spChg chg="mod">
          <ac:chgData name="Mo Alawa" userId="79eefffd-033f-4633-8e58-5a4a17f941b4" providerId="ADAL" clId="{E72936A6-D0FC-4315-827F-234B8E2AD748}" dt="2021-02-11T14:02:28.301" v="2372" actId="13926"/>
          <ac:spMkLst>
            <pc:docMk/>
            <pc:sldMk cId="1094870920" sldId="1735"/>
            <ac:spMk id="65" creationId="{54341627-CD8C-4D9B-8381-28743BCFFBF1}"/>
          </ac:spMkLst>
        </pc:spChg>
        <pc:spChg chg="mod">
          <ac:chgData name="Mo Alawa" userId="79eefffd-033f-4633-8e58-5a4a17f941b4" providerId="ADAL" clId="{E72936A6-D0FC-4315-827F-234B8E2AD748}" dt="2021-02-11T14:02:30.079" v="2373" actId="13926"/>
          <ac:spMkLst>
            <pc:docMk/>
            <pc:sldMk cId="1094870920" sldId="1735"/>
            <ac:spMk id="70" creationId="{1CE81B94-64B5-49BC-8A00-1B321C123F69}"/>
          </ac:spMkLst>
        </pc:spChg>
        <pc:spChg chg="mod">
          <ac:chgData name="Mo Alawa" userId="79eefffd-033f-4633-8e58-5a4a17f941b4" providerId="ADAL" clId="{E72936A6-D0FC-4315-827F-234B8E2AD748}" dt="2021-02-11T14:02:32.567" v="2374" actId="13926"/>
          <ac:spMkLst>
            <pc:docMk/>
            <pc:sldMk cId="1094870920" sldId="1735"/>
            <ac:spMk id="97" creationId="{928241AC-95C0-4C2F-BE76-137615D469F5}"/>
          </ac:spMkLst>
        </pc:spChg>
        <pc:spChg chg="mod">
          <ac:chgData name="Mo Alawa" userId="79eefffd-033f-4633-8e58-5a4a17f941b4" providerId="ADAL" clId="{E72936A6-D0FC-4315-827F-234B8E2AD748}" dt="2021-02-11T14:03:49.290" v="2438" actId="1035"/>
          <ac:spMkLst>
            <pc:docMk/>
            <pc:sldMk cId="1094870920" sldId="1735"/>
            <ac:spMk id="103" creationId="{58D773B7-673F-419E-B0B9-B5B66FF34DCD}"/>
          </ac:spMkLst>
        </pc:spChg>
        <pc:grpChg chg="mod">
          <ac:chgData name="Mo Alawa" userId="79eefffd-033f-4633-8e58-5a4a17f941b4" providerId="ADAL" clId="{E72936A6-D0FC-4315-827F-234B8E2AD748}" dt="2021-02-11T14:03:49.290" v="2438" actId="1035"/>
          <ac:grpSpMkLst>
            <pc:docMk/>
            <pc:sldMk cId="1094870920" sldId="1735"/>
            <ac:grpSpMk id="90" creationId="{AB4443CD-27CA-4DBD-A805-FB445344CC74}"/>
          </ac:grpSpMkLst>
        </pc:grpChg>
      </pc:sldChg>
      <pc:sldChg chg="modSp mod">
        <pc:chgData name="Mo Alawa" userId="79eefffd-033f-4633-8e58-5a4a17f941b4" providerId="ADAL" clId="{E72936A6-D0FC-4315-827F-234B8E2AD748}" dt="2021-02-01T10:06:52.911" v="1576" actId="20577"/>
        <pc:sldMkLst>
          <pc:docMk/>
          <pc:sldMk cId="2345068032" sldId="1786"/>
        </pc:sldMkLst>
        <pc:spChg chg="mod">
          <ac:chgData name="Mo Alawa" userId="79eefffd-033f-4633-8e58-5a4a17f941b4" providerId="ADAL" clId="{E72936A6-D0FC-4315-827F-234B8E2AD748}" dt="2021-02-01T10:06:52.911" v="1576" actId="20577"/>
          <ac:spMkLst>
            <pc:docMk/>
            <pc:sldMk cId="2345068032" sldId="1786"/>
            <ac:spMk id="11" creationId="{76583F2C-13BC-4FA8-A9DE-F1F764C38F10}"/>
          </ac:spMkLst>
        </pc:spChg>
      </pc:sldChg>
      <pc:sldChg chg="mod modShow">
        <pc:chgData name="Mo Alawa" userId="79eefffd-033f-4633-8e58-5a4a17f941b4" providerId="ADAL" clId="{E72936A6-D0FC-4315-827F-234B8E2AD748}" dt="2021-02-01T09:27:24.850" v="1099" actId="729"/>
        <pc:sldMkLst>
          <pc:docMk/>
          <pc:sldMk cId="3071064459" sldId="1795"/>
        </pc:sldMkLst>
      </pc:sldChg>
      <pc:sldChg chg="mod modShow">
        <pc:chgData name="Mo Alawa" userId="79eefffd-033f-4633-8e58-5a4a17f941b4" providerId="ADAL" clId="{E72936A6-D0FC-4315-827F-234B8E2AD748}" dt="2021-02-01T09:27:15.458" v="1098" actId="729"/>
        <pc:sldMkLst>
          <pc:docMk/>
          <pc:sldMk cId="737538867" sldId="1804"/>
        </pc:sldMkLst>
      </pc:sldChg>
      <pc:sldChg chg="mod modShow">
        <pc:chgData name="Mo Alawa" userId="79eefffd-033f-4633-8e58-5a4a17f941b4" providerId="ADAL" clId="{E72936A6-D0FC-4315-827F-234B8E2AD748}" dt="2021-02-01T09:27:15.458" v="1098" actId="729"/>
        <pc:sldMkLst>
          <pc:docMk/>
          <pc:sldMk cId="4107298689" sldId="1941"/>
        </pc:sldMkLst>
      </pc:sldChg>
      <pc:sldChg chg="mod modShow">
        <pc:chgData name="Mo Alawa" userId="79eefffd-033f-4633-8e58-5a4a17f941b4" providerId="ADAL" clId="{E72936A6-D0FC-4315-827F-234B8E2AD748}" dt="2021-02-01T09:27:15.458" v="1098" actId="729"/>
        <pc:sldMkLst>
          <pc:docMk/>
          <pc:sldMk cId="673758937" sldId="1994"/>
        </pc:sldMkLst>
      </pc:sldChg>
      <pc:sldChg chg="mod modShow">
        <pc:chgData name="Mo Alawa" userId="79eefffd-033f-4633-8e58-5a4a17f941b4" providerId="ADAL" clId="{E72936A6-D0FC-4315-827F-234B8E2AD748}" dt="2021-02-01T09:27:15.458" v="1098" actId="729"/>
        <pc:sldMkLst>
          <pc:docMk/>
          <pc:sldMk cId="458529531" sldId="1995"/>
        </pc:sldMkLst>
      </pc:sldChg>
      <pc:sldChg chg="mod modShow">
        <pc:chgData name="Mo Alawa" userId="79eefffd-033f-4633-8e58-5a4a17f941b4" providerId="ADAL" clId="{E72936A6-D0FC-4315-827F-234B8E2AD748}" dt="2021-02-01T09:27:15.458" v="1098" actId="729"/>
        <pc:sldMkLst>
          <pc:docMk/>
          <pc:sldMk cId="1442887744" sldId="2070"/>
        </pc:sldMkLst>
      </pc:sldChg>
      <pc:sldChg chg="mod modShow">
        <pc:chgData name="Mo Alawa" userId="79eefffd-033f-4633-8e58-5a4a17f941b4" providerId="ADAL" clId="{E72936A6-D0FC-4315-827F-234B8E2AD748}" dt="2021-02-01T09:27:15.458" v="1098" actId="729"/>
        <pc:sldMkLst>
          <pc:docMk/>
          <pc:sldMk cId="2126083460" sldId="2071"/>
        </pc:sldMkLst>
      </pc:sldChg>
      <pc:sldChg chg="mod modShow">
        <pc:chgData name="Mo Alawa" userId="79eefffd-033f-4633-8e58-5a4a17f941b4" providerId="ADAL" clId="{E72936A6-D0FC-4315-827F-234B8E2AD748}" dt="2021-02-01T09:27:24.850" v="1099" actId="729"/>
        <pc:sldMkLst>
          <pc:docMk/>
          <pc:sldMk cId="2356428871" sldId="3131"/>
        </pc:sldMkLst>
      </pc:sldChg>
      <pc:sldChg chg="mod modShow">
        <pc:chgData name="Mo Alawa" userId="79eefffd-033f-4633-8e58-5a4a17f941b4" providerId="ADAL" clId="{E72936A6-D0FC-4315-827F-234B8E2AD748}" dt="2021-02-01T09:27:24.850" v="1099" actId="729"/>
        <pc:sldMkLst>
          <pc:docMk/>
          <pc:sldMk cId="998631707" sldId="3133"/>
        </pc:sldMkLst>
      </pc:sldChg>
      <pc:sldChg chg="addSp delSp modSp add mod">
        <pc:chgData name="Mo Alawa" userId="79eefffd-033f-4633-8e58-5a4a17f941b4" providerId="ADAL" clId="{E72936A6-D0FC-4315-827F-234B8E2AD748}" dt="2021-02-15T09:07:16.412" v="2749"/>
        <pc:sldMkLst>
          <pc:docMk/>
          <pc:sldMk cId="4090064466" sldId="3134"/>
        </pc:sldMkLst>
        <pc:spChg chg="mod">
          <ac:chgData name="Mo Alawa" userId="79eefffd-033f-4633-8e58-5a4a17f941b4" providerId="ADAL" clId="{E72936A6-D0FC-4315-827F-234B8E2AD748}" dt="2021-02-10T19:26:40.848" v="2217" actId="6549"/>
          <ac:spMkLst>
            <pc:docMk/>
            <pc:sldMk cId="4090064466" sldId="3134"/>
            <ac:spMk id="15" creationId="{BDD64BFD-7ED9-4476-ABC3-6BBAC4A275B2}"/>
          </ac:spMkLst>
        </pc:spChg>
        <pc:graphicFrameChg chg="add del mod">
          <ac:chgData name="Mo Alawa" userId="79eefffd-033f-4633-8e58-5a4a17f941b4" providerId="ADAL" clId="{E72936A6-D0FC-4315-827F-234B8E2AD748}" dt="2021-02-01T09:38:52.171" v="1483" actId="478"/>
          <ac:graphicFrameMkLst>
            <pc:docMk/>
            <pc:sldMk cId="4090064466" sldId="3134"/>
            <ac:graphicFrameMk id="4" creationId="{B9C7D252-63BD-4295-9ACD-95772810D8F7}"/>
          </ac:graphicFrameMkLst>
        </pc:graphicFrameChg>
        <pc:graphicFrameChg chg="add mod">
          <ac:chgData name="Mo Alawa" userId="79eefffd-033f-4633-8e58-5a4a17f941b4" providerId="ADAL" clId="{E72936A6-D0FC-4315-827F-234B8E2AD748}" dt="2021-02-15T09:07:16.412" v="2749"/>
          <ac:graphicFrameMkLst>
            <pc:docMk/>
            <pc:sldMk cId="4090064466" sldId="3134"/>
            <ac:graphicFrameMk id="5" creationId="{884319CA-2A3B-4959-A409-1AFD74C82439}"/>
          </ac:graphicFrameMkLst>
        </pc:graphicFrameChg>
      </pc:sldChg>
      <pc:sldChg chg="addSp">
        <pc:chgData name="Mo Alawa" userId="79eefffd-033f-4633-8e58-5a4a17f941b4" providerId="ADAL" clId="{E72936A6-D0FC-4315-827F-234B8E2AD748}" dt="2021-01-20T09:25:48.180" v="102"/>
        <pc:sldMkLst>
          <pc:docMk/>
          <pc:sldMk cId="458946525" sldId="3135"/>
        </pc:sldMkLst>
        <pc:picChg chg="add">
          <ac:chgData name="Mo Alawa" userId="79eefffd-033f-4633-8e58-5a4a17f941b4" providerId="ADAL" clId="{E72936A6-D0FC-4315-827F-234B8E2AD748}" dt="2021-01-20T09:25:48.180" v="102"/>
          <ac:picMkLst>
            <pc:docMk/>
            <pc:sldMk cId="458946525" sldId="3135"/>
            <ac:picMk id="1026" creationId="{6BCC70AA-3A9A-400C-A190-060254DDE8B5}"/>
          </ac:picMkLst>
        </pc:picChg>
      </pc:sldChg>
      <pc:sldChg chg="addSp delSp modSp add del mod">
        <pc:chgData name="Mo Alawa" userId="79eefffd-033f-4633-8e58-5a4a17f941b4" providerId="ADAL" clId="{E72936A6-D0FC-4315-827F-234B8E2AD748}" dt="2021-02-01T10:15:27.374" v="1579" actId="20577"/>
        <pc:sldMkLst>
          <pc:docMk/>
          <pc:sldMk cId="1616939892" sldId="3135"/>
        </pc:sldMkLst>
        <pc:spChg chg="mod">
          <ac:chgData name="Mo Alawa" userId="79eefffd-033f-4633-8e58-5a4a17f941b4" providerId="ADAL" clId="{E72936A6-D0FC-4315-827F-234B8E2AD748}" dt="2021-02-01T10:15:27.374" v="1579" actId="20577"/>
          <ac:spMkLst>
            <pc:docMk/>
            <pc:sldMk cId="1616939892" sldId="3135"/>
            <ac:spMk id="2" creationId="{45010FE8-BF09-4146-B084-66CB05B66FD9}"/>
          </ac:spMkLst>
        </pc:spChg>
        <pc:spChg chg="add mod">
          <ac:chgData name="Mo Alawa" userId="79eefffd-033f-4633-8e58-5a4a17f941b4" providerId="ADAL" clId="{E72936A6-D0FC-4315-827F-234B8E2AD748}" dt="2021-01-20T09:38:09.266" v="391" actId="1076"/>
          <ac:spMkLst>
            <pc:docMk/>
            <pc:sldMk cId="1616939892" sldId="3135"/>
            <ac:spMk id="18" creationId="{4166554F-5A6D-47DD-A148-974FB7ECAD59}"/>
          </ac:spMkLst>
        </pc:spChg>
        <pc:picChg chg="del mod">
          <ac:chgData name="Mo Alawa" userId="79eefffd-033f-4633-8e58-5a4a17f941b4" providerId="ADAL" clId="{E72936A6-D0FC-4315-827F-234B8E2AD748}" dt="2021-01-20T09:27:09.176" v="110" actId="478"/>
          <ac:picMkLst>
            <pc:docMk/>
            <pc:sldMk cId="1616939892" sldId="3135"/>
            <ac:picMk id="1026" creationId="{6BCC70AA-3A9A-400C-A190-060254DDE8B5}"/>
          </ac:picMkLst>
        </pc:picChg>
      </pc:sldChg>
      <pc:sldChg chg="modSp mod ord">
        <pc:chgData name="Mo Alawa" userId="79eefffd-033f-4633-8e58-5a4a17f941b4" providerId="ADAL" clId="{E72936A6-D0FC-4315-827F-234B8E2AD748}" dt="2021-02-01T10:23:29.567" v="1581"/>
        <pc:sldMkLst>
          <pc:docMk/>
          <pc:sldMk cId="3811322371" sldId="3136"/>
        </pc:sldMkLst>
        <pc:spChg chg="mod">
          <ac:chgData name="Mo Alawa" userId="79eefffd-033f-4633-8e58-5a4a17f941b4" providerId="ADAL" clId="{E72936A6-D0FC-4315-827F-234B8E2AD748}" dt="2021-01-20T09:45:03.018" v="420" actId="20577"/>
          <ac:spMkLst>
            <pc:docMk/>
            <pc:sldMk cId="3811322371" sldId="3136"/>
            <ac:spMk id="11" creationId="{76583F2C-13BC-4FA8-A9DE-F1F764C38F10}"/>
          </ac:spMkLst>
        </pc:spChg>
        <pc:spChg chg="mod">
          <ac:chgData name="Mo Alawa" userId="79eefffd-033f-4633-8e58-5a4a17f941b4" providerId="ADAL" clId="{E72936A6-D0FC-4315-827F-234B8E2AD748}" dt="2021-02-01T10:23:29.567" v="1581"/>
          <ac:spMkLst>
            <pc:docMk/>
            <pc:sldMk cId="3811322371" sldId="3136"/>
            <ac:spMk id="15" creationId="{BDD64BFD-7ED9-4476-ABC3-6BBAC4A275B2}"/>
          </ac:spMkLst>
        </pc:spChg>
      </pc:sldChg>
      <pc:sldChg chg="modSp add del mod modCm">
        <pc:chgData name="Mo Alawa" userId="79eefffd-033f-4633-8e58-5a4a17f941b4" providerId="ADAL" clId="{E72936A6-D0FC-4315-827F-234B8E2AD748}" dt="2021-02-11T14:15:51.778" v="2747" actId="2696"/>
        <pc:sldMkLst>
          <pc:docMk/>
          <pc:sldMk cId="3470915790" sldId="3137"/>
        </pc:sldMkLst>
        <pc:spChg chg="mod">
          <ac:chgData name="Mo Alawa" userId="79eefffd-033f-4633-8e58-5a4a17f941b4" providerId="ADAL" clId="{E72936A6-D0FC-4315-827F-234B8E2AD748}" dt="2021-01-20T09:49:41.388" v="640" actId="6549"/>
          <ac:spMkLst>
            <pc:docMk/>
            <pc:sldMk cId="3470915790" sldId="3137"/>
            <ac:spMk id="2" creationId="{45010FE8-BF09-4146-B084-66CB05B66FD9}"/>
          </ac:spMkLst>
        </pc:spChg>
        <pc:picChg chg="mod">
          <ac:chgData name="Mo Alawa" userId="79eefffd-033f-4633-8e58-5a4a17f941b4" providerId="ADAL" clId="{E72936A6-D0FC-4315-827F-234B8E2AD748}" dt="2021-02-10T19:17:18.983" v="2091" actId="1076"/>
          <ac:picMkLst>
            <pc:docMk/>
            <pc:sldMk cId="3470915790" sldId="3137"/>
            <ac:picMk id="4" creationId="{4588A36C-C357-4382-829D-8DE3FF665623}"/>
          </ac:picMkLst>
        </pc:picChg>
      </pc:sldChg>
      <pc:sldChg chg="add del">
        <pc:chgData name="Mo Alawa" userId="79eefffd-033f-4633-8e58-5a4a17f941b4" providerId="ADAL" clId="{E72936A6-D0FC-4315-827F-234B8E2AD748}" dt="2021-01-20T09:52:51.246" v="642" actId="22"/>
        <pc:sldMkLst>
          <pc:docMk/>
          <pc:sldMk cId="1091847000" sldId="3138"/>
        </pc:sldMkLst>
      </pc:sldChg>
      <pc:sldChg chg="modSp add mod">
        <pc:chgData name="Mo Alawa" userId="79eefffd-033f-4633-8e58-5a4a17f941b4" providerId="ADAL" clId="{E72936A6-D0FC-4315-827F-234B8E2AD748}" dt="2021-02-10T19:29:37.306" v="2368" actId="20577"/>
        <pc:sldMkLst>
          <pc:docMk/>
          <pc:sldMk cId="2289244397" sldId="3138"/>
        </pc:sldMkLst>
        <pc:spChg chg="mod">
          <ac:chgData name="Mo Alawa" userId="79eefffd-033f-4633-8e58-5a4a17f941b4" providerId="ADAL" clId="{E72936A6-D0FC-4315-827F-234B8E2AD748}" dt="2021-01-20T09:53:00.232" v="666" actId="20577"/>
          <ac:spMkLst>
            <pc:docMk/>
            <pc:sldMk cId="2289244397" sldId="3138"/>
            <ac:spMk id="2" creationId="{45010FE8-BF09-4146-B084-66CB05B66FD9}"/>
          </ac:spMkLst>
        </pc:spChg>
        <pc:spChg chg="mod">
          <ac:chgData name="Mo Alawa" userId="79eefffd-033f-4633-8e58-5a4a17f941b4" providerId="ADAL" clId="{E72936A6-D0FC-4315-827F-234B8E2AD748}" dt="2021-02-10T19:28:21.613" v="2245" actId="6549"/>
          <ac:spMkLst>
            <pc:docMk/>
            <pc:sldMk cId="2289244397" sldId="3138"/>
            <ac:spMk id="11" creationId="{76583F2C-13BC-4FA8-A9DE-F1F764C38F10}"/>
          </ac:spMkLst>
        </pc:spChg>
        <pc:spChg chg="mod">
          <ac:chgData name="Mo Alawa" userId="79eefffd-033f-4633-8e58-5a4a17f941b4" providerId="ADAL" clId="{E72936A6-D0FC-4315-827F-234B8E2AD748}" dt="2021-02-10T19:29:37.306" v="2368" actId="20577"/>
          <ac:spMkLst>
            <pc:docMk/>
            <pc:sldMk cId="2289244397" sldId="3138"/>
            <ac:spMk id="15" creationId="{BDD64BFD-7ED9-4476-ABC3-6BBAC4A275B2}"/>
          </ac:spMkLst>
        </pc:spChg>
      </pc:sldChg>
      <pc:sldChg chg="modSp add mod modNotesTx">
        <pc:chgData name="Mo Alawa" userId="79eefffd-033f-4633-8e58-5a4a17f941b4" providerId="ADAL" clId="{E72936A6-D0FC-4315-827F-234B8E2AD748}" dt="2021-02-11T14:18:50.347" v="2748" actId="6549"/>
        <pc:sldMkLst>
          <pc:docMk/>
          <pc:sldMk cId="1518823074" sldId="10226"/>
        </pc:sldMkLst>
        <pc:spChg chg="mod">
          <ac:chgData name="Mo Alawa" userId="79eefffd-033f-4633-8e58-5a4a17f941b4" providerId="ADAL" clId="{E72936A6-D0FC-4315-827F-234B8E2AD748}" dt="2021-01-20T09:58:34.982" v="907" actId="20577"/>
          <ac:spMkLst>
            <pc:docMk/>
            <pc:sldMk cId="1518823074" sldId="10226"/>
            <ac:spMk id="2" creationId="{45010FE8-BF09-4146-B084-66CB05B66FD9}"/>
          </ac:spMkLst>
        </pc:spChg>
      </pc:sldChg>
      <pc:sldChg chg="new del">
        <pc:chgData name="Mo Alawa" userId="79eefffd-033f-4633-8e58-5a4a17f941b4" providerId="ADAL" clId="{E72936A6-D0FC-4315-827F-234B8E2AD748}" dt="2021-02-01T09:08:01.303" v="937" actId="2696"/>
        <pc:sldMkLst>
          <pc:docMk/>
          <pc:sldMk cId="418524049" sldId="10227"/>
        </pc:sldMkLst>
      </pc:sldChg>
      <pc:sldChg chg="modSp new del mod">
        <pc:chgData name="Mo Alawa" userId="79eefffd-033f-4633-8e58-5a4a17f941b4" providerId="ADAL" clId="{E72936A6-D0FC-4315-827F-234B8E2AD748}" dt="2021-02-01T09:14:25.985" v="946" actId="47"/>
        <pc:sldMkLst>
          <pc:docMk/>
          <pc:sldMk cId="1926211374" sldId="10227"/>
        </pc:sldMkLst>
        <pc:spChg chg="mod">
          <ac:chgData name="Mo Alawa" userId="79eefffd-033f-4633-8e58-5a4a17f941b4" providerId="ADAL" clId="{E72936A6-D0FC-4315-827F-234B8E2AD748}" dt="2021-02-01T09:14:20.221" v="944" actId="20577"/>
          <ac:spMkLst>
            <pc:docMk/>
            <pc:sldMk cId="1926211374" sldId="10227"/>
            <ac:spMk id="2" creationId="{FA9A6951-DCFB-4759-828D-8F11D716450D}"/>
          </ac:spMkLst>
        </pc:spChg>
        <pc:spChg chg="mod">
          <ac:chgData name="Mo Alawa" userId="79eefffd-033f-4633-8e58-5a4a17f941b4" providerId="ADAL" clId="{E72936A6-D0FC-4315-827F-234B8E2AD748}" dt="2021-02-01T09:14:15.748" v="939"/>
          <ac:spMkLst>
            <pc:docMk/>
            <pc:sldMk cId="1926211374" sldId="10227"/>
            <ac:spMk id="3" creationId="{1CC4A413-29CE-4C2E-89D9-86E172197248}"/>
          </ac:spMkLst>
        </pc:spChg>
      </pc:sldChg>
      <pc:sldChg chg="addSp delSp modSp new mod ord">
        <pc:chgData name="Mo Alawa" userId="79eefffd-033f-4633-8e58-5a4a17f941b4" providerId="ADAL" clId="{E72936A6-D0FC-4315-827F-234B8E2AD748}" dt="2021-02-01T10:03:34.516" v="1565"/>
        <pc:sldMkLst>
          <pc:docMk/>
          <pc:sldMk cId="3674588693" sldId="10228"/>
        </pc:sldMkLst>
        <pc:spChg chg="mod">
          <ac:chgData name="Mo Alawa" userId="79eefffd-033f-4633-8e58-5a4a17f941b4" providerId="ADAL" clId="{E72936A6-D0FC-4315-827F-234B8E2AD748}" dt="2021-02-01T09:14:32.047" v="949"/>
          <ac:spMkLst>
            <pc:docMk/>
            <pc:sldMk cId="3674588693" sldId="10228"/>
            <ac:spMk id="2" creationId="{01993EA8-6643-4A13-852B-68D2F4E334E0}"/>
          </ac:spMkLst>
        </pc:spChg>
        <pc:spChg chg="add del">
          <ac:chgData name="Mo Alawa" userId="79eefffd-033f-4633-8e58-5a4a17f941b4" providerId="ADAL" clId="{E72936A6-D0FC-4315-827F-234B8E2AD748}" dt="2021-02-01T09:15:03.230" v="955" actId="22"/>
          <ac:spMkLst>
            <pc:docMk/>
            <pc:sldMk cId="3674588693" sldId="10228"/>
            <ac:spMk id="4" creationId="{F50466FE-168A-45EE-9E37-FD5E40460B6C}"/>
          </ac:spMkLst>
        </pc:spChg>
        <pc:spChg chg="add del">
          <ac:chgData name="Mo Alawa" userId="79eefffd-033f-4633-8e58-5a4a17f941b4" providerId="ADAL" clId="{E72936A6-D0FC-4315-827F-234B8E2AD748}" dt="2021-02-01T09:14:56.505" v="952" actId="22"/>
          <ac:spMkLst>
            <pc:docMk/>
            <pc:sldMk cId="3674588693" sldId="10228"/>
            <ac:spMk id="6" creationId="{D1D69DAC-13A0-429B-9958-03857485128C}"/>
          </ac:spMkLst>
        </pc:spChg>
        <pc:spChg chg="add del">
          <ac:chgData name="Mo Alawa" userId="79eefffd-033f-4633-8e58-5a4a17f941b4" providerId="ADAL" clId="{E72936A6-D0FC-4315-827F-234B8E2AD748}" dt="2021-02-01T09:15:02.874" v="954" actId="22"/>
          <ac:spMkLst>
            <pc:docMk/>
            <pc:sldMk cId="3674588693" sldId="10228"/>
            <ac:spMk id="8" creationId="{35859761-3EAD-4936-A59C-2AA10DB8C4C0}"/>
          </ac:spMkLst>
        </pc:spChg>
        <pc:spChg chg="mod">
          <ac:chgData name="Mo Alawa" userId="79eefffd-033f-4633-8e58-5a4a17f941b4" providerId="ADAL" clId="{E72936A6-D0FC-4315-827F-234B8E2AD748}" dt="2021-02-01T09:15:08.304" v="956"/>
          <ac:spMkLst>
            <pc:docMk/>
            <pc:sldMk cId="3674588693" sldId="10228"/>
            <ac:spMk id="10" creationId="{C72A89C4-DBC0-410E-A451-748AF9502046}"/>
          </ac:spMkLst>
        </pc:spChg>
        <pc:spChg chg="mod">
          <ac:chgData name="Mo Alawa" userId="79eefffd-033f-4633-8e58-5a4a17f941b4" providerId="ADAL" clId="{E72936A6-D0FC-4315-827F-234B8E2AD748}" dt="2021-02-01T09:15:08.304" v="956"/>
          <ac:spMkLst>
            <pc:docMk/>
            <pc:sldMk cId="3674588693" sldId="10228"/>
            <ac:spMk id="12" creationId="{1A412F9E-D6AE-424A-A4F9-D11C402732A4}"/>
          </ac:spMkLst>
        </pc:spChg>
        <pc:spChg chg="mod">
          <ac:chgData name="Mo Alawa" userId="79eefffd-033f-4633-8e58-5a4a17f941b4" providerId="ADAL" clId="{E72936A6-D0FC-4315-827F-234B8E2AD748}" dt="2021-02-01T09:15:08.304" v="956"/>
          <ac:spMkLst>
            <pc:docMk/>
            <pc:sldMk cId="3674588693" sldId="10228"/>
            <ac:spMk id="13" creationId="{D7A4925F-6C6B-4C5C-BF26-AD14A646CACC}"/>
          </ac:spMkLst>
        </pc:spChg>
        <pc:spChg chg="add mod">
          <ac:chgData name="Mo Alawa" userId="79eefffd-033f-4633-8e58-5a4a17f941b4" providerId="ADAL" clId="{E72936A6-D0FC-4315-827F-234B8E2AD748}" dt="2021-02-01T09:15:12.841" v="958" actId="20577"/>
          <ac:spMkLst>
            <pc:docMk/>
            <pc:sldMk cId="3674588693" sldId="10228"/>
            <ac:spMk id="14" creationId="{E68952A4-2479-4254-BD8B-097CCD8D573E}"/>
          </ac:spMkLst>
        </pc:spChg>
        <pc:grpChg chg="add mod">
          <ac:chgData name="Mo Alawa" userId="79eefffd-033f-4633-8e58-5a4a17f941b4" providerId="ADAL" clId="{E72936A6-D0FC-4315-827F-234B8E2AD748}" dt="2021-02-01T09:15:08.304" v="956"/>
          <ac:grpSpMkLst>
            <pc:docMk/>
            <pc:sldMk cId="3674588693" sldId="10228"/>
            <ac:grpSpMk id="9" creationId="{0CDD98C5-6259-43FD-97CA-0D6728FB12EC}"/>
          </ac:grpSpMkLst>
        </pc:grpChg>
        <pc:grpChg chg="mod">
          <ac:chgData name="Mo Alawa" userId="79eefffd-033f-4633-8e58-5a4a17f941b4" providerId="ADAL" clId="{E72936A6-D0FC-4315-827F-234B8E2AD748}" dt="2021-02-01T09:15:08.304" v="956"/>
          <ac:grpSpMkLst>
            <pc:docMk/>
            <pc:sldMk cId="3674588693" sldId="10228"/>
            <ac:grpSpMk id="11" creationId="{3EBE243F-A9BC-4316-ADEF-98A5515ECD25}"/>
          </ac:grpSpMkLst>
        </pc:grpChg>
        <pc:graphicFrameChg chg="add del mod">
          <ac:chgData name="Mo Alawa" userId="79eefffd-033f-4633-8e58-5a4a17f941b4" providerId="ADAL" clId="{E72936A6-D0FC-4315-827F-234B8E2AD748}" dt="2021-02-01T09:15:48.310" v="964" actId="478"/>
          <ac:graphicFrameMkLst>
            <pc:docMk/>
            <pc:sldMk cId="3674588693" sldId="10228"/>
            <ac:graphicFrameMk id="15" creationId="{5B835A76-14D9-4044-8D26-D177D81307AA}"/>
          </ac:graphicFrameMkLst>
        </pc:graphicFrameChg>
        <pc:graphicFrameChg chg="add mod">
          <ac:chgData name="Mo Alawa" userId="79eefffd-033f-4633-8e58-5a4a17f941b4" providerId="ADAL" clId="{E72936A6-D0FC-4315-827F-234B8E2AD748}" dt="2021-02-01T10:03:34.516" v="1565"/>
          <ac:graphicFrameMkLst>
            <pc:docMk/>
            <pc:sldMk cId="3674588693" sldId="10228"/>
            <ac:graphicFrameMk id="16" creationId="{A4F784BE-D0FF-4090-9C35-270103324D07}"/>
          </ac:graphicFrameMkLst>
        </pc:graphicFrameChg>
      </pc:sldChg>
      <pc:sldChg chg="addSp modSp new mod">
        <pc:chgData name="Mo Alawa" userId="79eefffd-033f-4633-8e58-5a4a17f941b4" providerId="ADAL" clId="{E72936A6-D0FC-4315-827F-234B8E2AD748}" dt="2021-02-01T09:18:22.870" v="1032" actId="1035"/>
        <pc:sldMkLst>
          <pc:docMk/>
          <pc:sldMk cId="3186931701" sldId="10229"/>
        </pc:sldMkLst>
        <pc:spChg chg="mod">
          <ac:chgData name="Mo Alawa" userId="79eefffd-033f-4633-8e58-5a4a17f941b4" providerId="ADAL" clId="{E72936A6-D0FC-4315-827F-234B8E2AD748}" dt="2021-02-01T09:18:19.981" v="1026" actId="20577"/>
          <ac:spMkLst>
            <pc:docMk/>
            <pc:sldMk cId="3186931701" sldId="10229"/>
            <ac:spMk id="2" creationId="{4323A7C7-9767-49B4-B0CD-313982CA7FF1}"/>
          </ac:spMkLst>
        </pc:spChg>
        <pc:picChg chg="add mod">
          <ac:chgData name="Mo Alawa" userId="79eefffd-033f-4633-8e58-5a4a17f941b4" providerId="ADAL" clId="{E72936A6-D0FC-4315-827F-234B8E2AD748}" dt="2021-02-01T09:18:22.870" v="1032" actId="1035"/>
          <ac:picMkLst>
            <pc:docMk/>
            <pc:sldMk cId="3186931701" sldId="10229"/>
            <ac:picMk id="4" creationId="{86AE61BB-8DD8-4E6C-818E-71665F43CECE}"/>
          </ac:picMkLst>
        </pc:picChg>
      </pc:sldChg>
      <pc:sldChg chg="addSp modSp new mod">
        <pc:chgData name="Mo Alawa" userId="79eefffd-033f-4633-8e58-5a4a17f941b4" providerId="ADAL" clId="{E72936A6-D0FC-4315-827F-234B8E2AD748}" dt="2021-02-01T09:20:00.223" v="1052" actId="20577"/>
        <pc:sldMkLst>
          <pc:docMk/>
          <pc:sldMk cId="4060408852" sldId="10230"/>
        </pc:sldMkLst>
        <pc:spChg chg="mod">
          <ac:chgData name="Mo Alawa" userId="79eefffd-033f-4633-8e58-5a4a17f941b4" providerId="ADAL" clId="{E72936A6-D0FC-4315-827F-234B8E2AD748}" dt="2021-02-01T09:20:00.223" v="1052" actId="20577"/>
          <ac:spMkLst>
            <pc:docMk/>
            <pc:sldMk cId="4060408852" sldId="10230"/>
            <ac:spMk id="2" creationId="{F4B0F1B5-7C78-4100-9475-EBB800611C99}"/>
          </ac:spMkLst>
        </pc:spChg>
        <pc:picChg chg="add mod">
          <ac:chgData name="Mo Alawa" userId="79eefffd-033f-4633-8e58-5a4a17f941b4" providerId="ADAL" clId="{E72936A6-D0FC-4315-827F-234B8E2AD748}" dt="2021-02-01T09:19:12.526" v="1035" actId="1076"/>
          <ac:picMkLst>
            <pc:docMk/>
            <pc:sldMk cId="4060408852" sldId="10230"/>
            <ac:picMk id="4" creationId="{2638C907-13D9-404D-9E14-CB3575FC7EFE}"/>
          </ac:picMkLst>
        </pc:picChg>
      </pc:sldChg>
      <pc:sldChg chg="addSp modSp new mod">
        <pc:chgData name="Mo Alawa" userId="79eefffd-033f-4633-8e58-5a4a17f941b4" providerId="ADAL" clId="{E72936A6-D0FC-4315-827F-234B8E2AD748}" dt="2021-02-01T09:19:55.251" v="1043" actId="20577"/>
        <pc:sldMkLst>
          <pc:docMk/>
          <pc:sldMk cId="2182022263" sldId="10231"/>
        </pc:sldMkLst>
        <pc:spChg chg="mod">
          <ac:chgData name="Mo Alawa" userId="79eefffd-033f-4633-8e58-5a4a17f941b4" providerId="ADAL" clId="{E72936A6-D0FC-4315-827F-234B8E2AD748}" dt="2021-02-01T09:19:55.251" v="1043" actId="20577"/>
          <ac:spMkLst>
            <pc:docMk/>
            <pc:sldMk cId="2182022263" sldId="10231"/>
            <ac:spMk id="2" creationId="{2A528FC7-EEF6-45A4-B37E-F470E5747885}"/>
          </ac:spMkLst>
        </pc:spChg>
        <pc:grpChg chg="add mod">
          <ac:chgData name="Mo Alawa" userId="79eefffd-033f-4633-8e58-5a4a17f941b4" providerId="ADAL" clId="{E72936A6-D0FC-4315-827F-234B8E2AD748}" dt="2021-02-01T09:19:49.940" v="1040" actId="1076"/>
          <ac:grpSpMkLst>
            <pc:docMk/>
            <pc:sldMk cId="2182022263" sldId="10231"/>
            <ac:grpSpMk id="3" creationId="{F6167843-B069-465D-8762-F589352664F5}"/>
          </ac:grpSpMkLst>
        </pc:grpChg>
        <pc:picChg chg="mod">
          <ac:chgData name="Mo Alawa" userId="79eefffd-033f-4633-8e58-5a4a17f941b4" providerId="ADAL" clId="{E72936A6-D0FC-4315-827F-234B8E2AD748}" dt="2021-02-01T09:19:48.367" v="1039"/>
          <ac:picMkLst>
            <pc:docMk/>
            <pc:sldMk cId="2182022263" sldId="10231"/>
            <ac:picMk id="4" creationId="{A57E3B03-FBEE-413F-848D-97E676FAB2E0}"/>
          </ac:picMkLst>
        </pc:picChg>
        <pc:picChg chg="mod">
          <ac:chgData name="Mo Alawa" userId="79eefffd-033f-4633-8e58-5a4a17f941b4" providerId="ADAL" clId="{E72936A6-D0FC-4315-827F-234B8E2AD748}" dt="2021-02-01T09:19:48.367" v="1039"/>
          <ac:picMkLst>
            <pc:docMk/>
            <pc:sldMk cId="2182022263" sldId="10231"/>
            <ac:picMk id="5" creationId="{B04A57B4-1717-4BC7-89F7-B03994577AA5}"/>
          </ac:picMkLst>
        </pc:picChg>
      </pc:sldChg>
      <pc:sldChg chg="addSp modSp new mod">
        <pc:chgData name="Mo Alawa" userId="79eefffd-033f-4633-8e58-5a4a17f941b4" providerId="ADAL" clId="{E72936A6-D0FC-4315-827F-234B8E2AD748}" dt="2021-02-01T09:23:07.386" v="1086" actId="1076"/>
        <pc:sldMkLst>
          <pc:docMk/>
          <pc:sldMk cId="1855799916" sldId="10232"/>
        </pc:sldMkLst>
        <pc:spChg chg="mod">
          <ac:chgData name="Mo Alawa" userId="79eefffd-033f-4633-8e58-5a4a17f941b4" providerId="ADAL" clId="{E72936A6-D0FC-4315-827F-234B8E2AD748}" dt="2021-02-01T09:22:45.558" v="1079" actId="20577"/>
          <ac:spMkLst>
            <pc:docMk/>
            <pc:sldMk cId="1855799916" sldId="10232"/>
            <ac:spMk id="2" creationId="{2881918E-8F15-4671-9C1D-3F196D5487F2}"/>
          </ac:spMkLst>
        </pc:spChg>
        <pc:picChg chg="add mod">
          <ac:chgData name="Mo Alawa" userId="79eefffd-033f-4633-8e58-5a4a17f941b4" providerId="ADAL" clId="{E72936A6-D0FC-4315-827F-234B8E2AD748}" dt="2021-02-01T09:23:07.386" v="1086" actId="1076"/>
          <ac:picMkLst>
            <pc:docMk/>
            <pc:sldMk cId="1855799916" sldId="10232"/>
            <ac:picMk id="4" creationId="{B46D8207-9728-4FB5-B306-6E38CD7C0986}"/>
          </ac:picMkLst>
        </pc:picChg>
      </pc:sldChg>
      <pc:sldChg chg="addSp modSp new mod">
        <pc:chgData name="Mo Alawa" userId="79eefffd-033f-4633-8e58-5a4a17f941b4" providerId="ADAL" clId="{E72936A6-D0FC-4315-827F-234B8E2AD748}" dt="2021-02-01T09:23:23.595" v="1089" actId="1076"/>
        <pc:sldMkLst>
          <pc:docMk/>
          <pc:sldMk cId="3756392333" sldId="10233"/>
        </pc:sldMkLst>
        <pc:spChg chg="mod">
          <ac:chgData name="Mo Alawa" userId="79eefffd-033f-4633-8e58-5a4a17f941b4" providerId="ADAL" clId="{E72936A6-D0FC-4315-827F-234B8E2AD748}" dt="2021-02-01T09:22:52.610" v="1083" actId="20577"/>
          <ac:spMkLst>
            <pc:docMk/>
            <pc:sldMk cId="3756392333" sldId="10233"/>
            <ac:spMk id="2" creationId="{7767A180-C162-4E37-A7FA-5FBD583A47F8}"/>
          </ac:spMkLst>
        </pc:spChg>
        <pc:picChg chg="add mod">
          <ac:chgData name="Mo Alawa" userId="79eefffd-033f-4633-8e58-5a4a17f941b4" providerId="ADAL" clId="{E72936A6-D0FC-4315-827F-234B8E2AD748}" dt="2021-02-01T09:23:23.595" v="1089" actId="1076"/>
          <ac:picMkLst>
            <pc:docMk/>
            <pc:sldMk cId="3756392333" sldId="10233"/>
            <ac:picMk id="4" creationId="{8CDD31CF-6ACD-4BBB-BF7B-035BC926C4C8}"/>
          </ac:picMkLst>
        </pc:picChg>
      </pc:sldChg>
      <pc:sldChg chg="addSp modSp new mod">
        <pc:chgData name="Mo Alawa" userId="79eefffd-033f-4633-8e58-5a4a17f941b4" providerId="ADAL" clId="{E72936A6-D0FC-4315-827F-234B8E2AD748}" dt="2021-02-01T09:24:14.594" v="1097" actId="1076"/>
        <pc:sldMkLst>
          <pc:docMk/>
          <pc:sldMk cId="3555996099" sldId="10234"/>
        </pc:sldMkLst>
        <pc:spChg chg="mod">
          <ac:chgData name="Mo Alawa" userId="79eefffd-033f-4633-8e58-5a4a17f941b4" providerId="ADAL" clId="{E72936A6-D0FC-4315-827F-234B8E2AD748}" dt="2021-02-01T09:23:56.630" v="1095" actId="20577"/>
          <ac:spMkLst>
            <pc:docMk/>
            <pc:sldMk cId="3555996099" sldId="10234"/>
            <ac:spMk id="2" creationId="{B32B0B49-481E-4C48-85BB-B766A4355459}"/>
          </ac:spMkLst>
        </pc:spChg>
        <pc:picChg chg="add mod">
          <ac:chgData name="Mo Alawa" userId="79eefffd-033f-4633-8e58-5a4a17f941b4" providerId="ADAL" clId="{E72936A6-D0FC-4315-827F-234B8E2AD748}" dt="2021-02-01T09:24:14.594" v="1097" actId="1076"/>
          <ac:picMkLst>
            <pc:docMk/>
            <pc:sldMk cId="3555996099" sldId="10234"/>
            <ac:picMk id="4" creationId="{972659A8-2318-4B23-A40E-A78BF561C3EE}"/>
          </ac:picMkLst>
        </pc:picChg>
      </pc:sldChg>
      <pc:sldChg chg="modSp add mod">
        <pc:chgData name="Mo Alawa" userId="79eefffd-033f-4633-8e58-5a4a17f941b4" providerId="ADAL" clId="{E72936A6-D0FC-4315-827F-234B8E2AD748}" dt="2021-02-11T14:11:25.501" v="2746" actId="6549"/>
        <pc:sldMkLst>
          <pc:docMk/>
          <pc:sldMk cId="3334433414" sldId="10237"/>
        </pc:sldMkLst>
        <pc:spChg chg="mod">
          <ac:chgData name="Mo Alawa" userId="79eefffd-033f-4633-8e58-5a4a17f941b4" providerId="ADAL" clId="{E72936A6-D0FC-4315-827F-234B8E2AD748}" dt="2021-02-11T14:02:45.243" v="2387" actId="20577"/>
          <ac:spMkLst>
            <pc:docMk/>
            <pc:sldMk cId="3334433414" sldId="10237"/>
            <ac:spMk id="2" creationId="{45010FE8-BF09-4146-B084-66CB05B66FD9}"/>
          </ac:spMkLst>
        </pc:spChg>
        <pc:spChg chg="mod">
          <ac:chgData name="Mo Alawa" userId="79eefffd-033f-4633-8e58-5a4a17f941b4" providerId="ADAL" clId="{E72936A6-D0FC-4315-827F-234B8E2AD748}" dt="2021-02-10T19:18:29.168" v="2129" actId="6549"/>
          <ac:spMkLst>
            <pc:docMk/>
            <pc:sldMk cId="3334433414" sldId="10237"/>
            <ac:spMk id="11" creationId="{76583F2C-13BC-4FA8-A9DE-F1F764C38F10}"/>
          </ac:spMkLst>
        </pc:spChg>
        <pc:graphicFrameChg chg="mod modGraphic">
          <ac:chgData name="Mo Alawa" userId="79eefffd-033f-4633-8e58-5a4a17f941b4" providerId="ADAL" clId="{E72936A6-D0FC-4315-827F-234B8E2AD748}" dt="2021-02-11T14:11:25.501" v="2746" actId="6549"/>
          <ac:graphicFrameMkLst>
            <pc:docMk/>
            <pc:sldMk cId="3334433414" sldId="10237"/>
            <ac:graphicFrameMk id="6" creationId="{3F061F4C-739C-486C-A0FD-1A3DEDD631FE}"/>
          </ac:graphicFrameMkLst>
        </pc:graphicFrameChg>
      </pc:sldChg>
    </pc:docChg>
  </pc:docChgLst>
  <pc:docChgLst>
    <pc:chgData name="Robert Rensen" userId="cee6dd56-6fd2-4036-ae30-ef495e1cb556" providerId="ADAL" clId="{85BA8898-F591-454C-A6C6-9FBDCF788782}"/>
    <pc:docChg chg="undo custSel addSld modSld sldOrd modSection">
      <pc:chgData name="Robert Rensen" userId="cee6dd56-6fd2-4036-ae30-ef495e1cb556" providerId="ADAL" clId="{85BA8898-F591-454C-A6C6-9FBDCF788782}" dt="2021-01-20T09:52:46.259" v="254" actId="14100"/>
      <pc:docMkLst>
        <pc:docMk/>
      </pc:docMkLst>
      <pc:sldChg chg="addSp modSp mod">
        <pc:chgData name="Robert Rensen" userId="cee6dd56-6fd2-4036-ae30-ef495e1cb556" providerId="ADAL" clId="{85BA8898-F591-454C-A6C6-9FBDCF788782}" dt="2021-01-20T09:52:46.259" v="254" actId="14100"/>
        <pc:sldMkLst>
          <pc:docMk/>
          <pc:sldMk cId="1094870920" sldId="1735"/>
        </pc:sldMkLst>
        <pc:spChg chg="mod">
          <ac:chgData name="Robert Rensen" userId="cee6dd56-6fd2-4036-ae30-ef495e1cb556" providerId="ADAL" clId="{85BA8898-F591-454C-A6C6-9FBDCF788782}" dt="2021-01-20T07:28:47.394" v="47" actId="13926"/>
          <ac:spMkLst>
            <pc:docMk/>
            <pc:sldMk cId="1094870920" sldId="1735"/>
            <ac:spMk id="2" creationId="{45010FE8-BF09-4146-B084-66CB05B66FD9}"/>
          </ac:spMkLst>
        </pc:spChg>
        <pc:spChg chg="mod">
          <ac:chgData name="Robert Rensen" userId="cee6dd56-6fd2-4036-ae30-ef495e1cb556" providerId="ADAL" clId="{85BA8898-F591-454C-A6C6-9FBDCF788782}" dt="2021-01-20T08:38:48.221" v="135" actId="20577"/>
          <ac:spMkLst>
            <pc:docMk/>
            <pc:sldMk cId="1094870920" sldId="1735"/>
            <ac:spMk id="55" creationId="{D909AFD3-772D-428E-8735-D3CC0F3F9928}"/>
          </ac:spMkLst>
        </pc:spChg>
        <pc:spChg chg="mod">
          <ac:chgData name="Robert Rensen" userId="cee6dd56-6fd2-4036-ae30-ef495e1cb556" providerId="ADAL" clId="{85BA8898-F591-454C-A6C6-9FBDCF788782}" dt="2021-01-20T09:42:35.418" v="158" actId="20577"/>
          <ac:spMkLst>
            <pc:docMk/>
            <pc:sldMk cId="1094870920" sldId="1735"/>
            <ac:spMk id="60" creationId="{1F0B6B51-41D8-4F93-878F-BACE5D1A7680}"/>
          </ac:spMkLst>
        </pc:spChg>
        <pc:spChg chg="mod">
          <ac:chgData name="Robert Rensen" userId="cee6dd56-6fd2-4036-ae30-ef495e1cb556" providerId="ADAL" clId="{85BA8898-F591-454C-A6C6-9FBDCF788782}" dt="2021-01-20T09:43:28.921" v="169" actId="20577"/>
          <ac:spMkLst>
            <pc:docMk/>
            <pc:sldMk cId="1094870920" sldId="1735"/>
            <ac:spMk id="65" creationId="{54341627-CD8C-4D9B-8381-28743BCFFBF1}"/>
          </ac:spMkLst>
        </pc:spChg>
        <pc:spChg chg="mod">
          <ac:chgData name="Robert Rensen" userId="cee6dd56-6fd2-4036-ae30-ef495e1cb556" providerId="ADAL" clId="{85BA8898-F591-454C-A6C6-9FBDCF788782}" dt="2021-01-20T09:52:09.765" v="228" actId="20577"/>
          <ac:spMkLst>
            <pc:docMk/>
            <pc:sldMk cId="1094870920" sldId="1735"/>
            <ac:spMk id="70" creationId="{1CE81B94-64B5-49BC-8A00-1B321C123F69}"/>
          </ac:spMkLst>
        </pc:spChg>
        <pc:spChg chg="add mod">
          <ac:chgData name="Robert Rensen" userId="cee6dd56-6fd2-4036-ae30-ef495e1cb556" providerId="ADAL" clId="{85BA8898-F591-454C-A6C6-9FBDCF788782}" dt="2021-01-20T09:52:46.259" v="254" actId="14100"/>
          <ac:spMkLst>
            <pc:docMk/>
            <pc:sldMk cId="1094870920" sldId="1735"/>
            <ac:spMk id="97" creationId="{928241AC-95C0-4C2F-BE76-137615D469F5}"/>
          </ac:spMkLst>
        </pc:spChg>
      </pc:sldChg>
      <pc:sldChg chg="addSp delSp modSp mod">
        <pc:chgData name="Robert Rensen" userId="cee6dd56-6fd2-4036-ae30-ef495e1cb556" providerId="ADAL" clId="{85BA8898-F591-454C-A6C6-9FBDCF788782}" dt="2021-01-20T08:38:27.937" v="134" actId="20577"/>
        <pc:sldMkLst>
          <pc:docMk/>
          <pc:sldMk cId="2345068032" sldId="1786"/>
        </pc:sldMkLst>
        <pc:spChg chg="mod">
          <ac:chgData name="Robert Rensen" userId="cee6dd56-6fd2-4036-ae30-ef495e1cb556" providerId="ADAL" clId="{85BA8898-F591-454C-A6C6-9FBDCF788782}" dt="2021-01-20T08:38:27.937" v="134" actId="20577"/>
          <ac:spMkLst>
            <pc:docMk/>
            <pc:sldMk cId="2345068032" sldId="1786"/>
            <ac:spMk id="2" creationId="{45010FE8-BF09-4146-B084-66CB05B66FD9}"/>
          </ac:spMkLst>
        </pc:spChg>
        <pc:spChg chg="mod">
          <ac:chgData name="Robert Rensen" userId="cee6dd56-6fd2-4036-ae30-ef495e1cb556" providerId="ADAL" clId="{85BA8898-F591-454C-A6C6-9FBDCF788782}" dt="2021-01-20T08:35:46.680" v="80" actId="1076"/>
          <ac:spMkLst>
            <pc:docMk/>
            <pc:sldMk cId="2345068032" sldId="1786"/>
            <ac:spMk id="15" creationId="{BDD64BFD-7ED9-4476-ABC3-6BBAC4A275B2}"/>
          </ac:spMkLst>
        </pc:spChg>
        <pc:spChg chg="add del">
          <ac:chgData name="Robert Rensen" userId="cee6dd56-6fd2-4036-ae30-ef495e1cb556" providerId="ADAL" clId="{85BA8898-F591-454C-A6C6-9FBDCF788782}" dt="2021-01-20T08:33:25.798" v="72" actId="22"/>
          <ac:spMkLst>
            <pc:docMk/>
            <pc:sldMk cId="2345068032" sldId="1786"/>
            <ac:spMk id="16" creationId="{75BB72F2-1E5E-4A18-82C4-AE5A864CACE9}"/>
          </ac:spMkLst>
        </pc:spChg>
        <pc:spChg chg="add del">
          <ac:chgData name="Robert Rensen" userId="cee6dd56-6fd2-4036-ae30-ef495e1cb556" providerId="ADAL" clId="{85BA8898-F591-454C-A6C6-9FBDCF788782}" dt="2021-01-20T08:33:47.895" v="74" actId="22"/>
          <ac:spMkLst>
            <pc:docMk/>
            <pc:sldMk cId="2345068032" sldId="1786"/>
            <ac:spMk id="17" creationId="{415ABA7B-2643-4DD0-86B6-7B4F47BFD769}"/>
          </ac:spMkLst>
        </pc:spChg>
        <pc:spChg chg="add del">
          <ac:chgData name="Robert Rensen" userId="cee6dd56-6fd2-4036-ae30-ef495e1cb556" providerId="ADAL" clId="{85BA8898-F591-454C-A6C6-9FBDCF788782}" dt="2021-01-20T08:34:02.467" v="76" actId="478"/>
          <ac:spMkLst>
            <pc:docMk/>
            <pc:sldMk cId="2345068032" sldId="1786"/>
            <ac:spMk id="18" creationId="{ACFCBC62-E9D6-40FB-A945-14459E1A3A8B}"/>
          </ac:spMkLst>
        </pc:spChg>
        <pc:spChg chg="add mod">
          <ac:chgData name="Robert Rensen" userId="cee6dd56-6fd2-4036-ae30-ef495e1cb556" providerId="ADAL" clId="{85BA8898-F591-454C-A6C6-9FBDCF788782}" dt="2021-01-20T08:34:28.942" v="78"/>
          <ac:spMkLst>
            <pc:docMk/>
            <pc:sldMk cId="2345068032" sldId="1786"/>
            <ac:spMk id="19" creationId="{FE7C7D12-9DD9-4D09-BCD7-2E76DE1CEAAA}"/>
          </ac:spMkLst>
        </pc:spChg>
        <pc:spChg chg="add del">
          <ac:chgData name="Robert Rensen" userId="cee6dd56-6fd2-4036-ae30-ef495e1cb556" providerId="ADAL" clId="{85BA8898-F591-454C-A6C6-9FBDCF788782}" dt="2021-01-20T08:35:51.445" v="82" actId="22"/>
          <ac:spMkLst>
            <pc:docMk/>
            <pc:sldMk cId="2345068032" sldId="1786"/>
            <ac:spMk id="20" creationId="{ABFE6298-E7D0-44A9-8E10-3C2DB654972F}"/>
          </ac:spMkLst>
        </pc:spChg>
        <pc:spChg chg="add del mod">
          <ac:chgData name="Robert Rensen" userId="cee6dd56-6fd2-4036-ae30-ef495e1cb556" providerId="ADAL" clId="{85BA8898-F591-454C-A6C6-9FBDCF788782}" dt="2021-01-20T08:37:34.592" v="93" actId="478"/>
          <ac:spMkLst>
            <pc:docMk/>
            <pc:sldMk cId="2345068032" sldId="1786"/>
            <ac:spMk id="23" creationId="{A68ECB78-882B-4828-9F19-23CB6E000F4A}"/>
          </ac:spMkLst>
        </pc:spChg>
        <pc:spChg chg="add mod">
          <ac:chgData name="Robert Rensen" userId="cee6dd56-6fd2-4036-ae30-ef495e1cb556" providerId="ADAL" clId="{85BA8898-F591-454C-A6C6-9FBDCF788782}" dt="2021-01-20T08:38:17.969" v="114" actId="1076"/>
          <ac:spMkLst>
            <pc:docMk/>
            <pc:sldMk cId="2345068032" sldId="1786"/>
            <ac:spMk id="25" creationId="{2E5F9C3D-C650-422D-85E0-73E725C701D4}"/>
          </ac:spMkLst>
        </pc:spChg>
        <pc:picChg chg="add mod">
          <ac:chgData name="Robert Rensen" userId="cee6dd56-6fd2-4036-ae30-ef495e1cb556" providerId="ADAL" clId="{85BA8898-F591-454C-A6C6-9FBDCF788782}" dt="2021-01-20T08:37:11.105" v="90" actId="14100"/>
          <ac:picMkLst>
            <pc:docMk/>
            <pc:sldMk cId="2345068032" sldId="1786"/>
            <ac:picMk id="21" creationId="{3A3482D5-4B0F-45A8-9AA8-6C1A8EF0D302}"/>
          </ac:picMkLst>
        </pc:picChg>
      </pc:sldChg>
      <pc:sldChg chg="modSp mod">
        <pc:chgData name="Robert Rensen" userId="cee6dd56-6fd2-4036-ae30-ef495e1cb556" providerId="ADAL" clId="{85BA8898-F591-454C-A6C6-9FBDCF788782}" dt="2021-01-20T07:28:24.243" v="26" actId="14100"/>
        <pc:sldMkLst>
          <pc:docMk/>
          <pc:sldMk cId="3003001123" sldId="2112"/>
        </pc:sldMkLst>
        <pc:spChg chg="mod">
          <ac:chgData name="Robert Rensen" userId="cee6dd56-6fd2-4036-ae30-ef495e1cb556" providerId="ADAL" clId="{85BA8898-F591-454C-A6C6-9FBDCF788782}" dt="2021-01-20T07:28:24.243" v="26" actId="14100"/>
          <ac:spMkLst>
            <pc:docMk/>
            <pc:sldMk cId="3003001123" sldId="2112"/>
            <ac:spMk id="6" creationId="{726D6336-8A35-4EC7-A7C7-9236CD068886}"/>
          </ac:spMkLst>
        </pc:spChg>
      </pc:sldChg>
      <pc:sldChg chg="modSp add mod ord">
        <pc:chgData name="Robert Rensen" userId="cee6dd56-6fd2-4036-ae30-ef495e1cb556" providerId="ADAL" clId="{85BA8898-F591-454C-A6C6-9FBDCF788782}" dt="2021-01-20T09:45:24.984" v="187" actId="20577"/>
        <pc:sldMkLst>
          <pc:docMk/>
          <pc:sldMk cId="3811322371" sldId="3136"/>
        </pc:sldMkLst>
        <pc:spChg chg="mod">
          <ac:chgData name="Robert Rensen" userId="cee6dd56-6fd2-4036-ae30-ef495e1cb556" providerId="ADAL" clId="{85BA8898-F591-454C-A6C6-9FBDCF788782}" dt="2021-01-20T09:44:01.586" v="182" actId="20577"/>
          <ac:spMkLst>
            <pc:docMk/>
            <pc:sldMk cId="3811322371" sldId="3136"/>
            <ac:spMk id="2" creationId="{45010FE8-BF09-4146-B084-66CB05B66FD9}"/>
          </ac:spMkLst>
        </pc:spChg>
        <pc:spChg chg="mod">
          <ac:chgData name="Robert Rensen" userId="cee6dd56-6fd2-4036-ae30-ef495e1cb556" providerId="ADAL" clId="{85BA8898-F591-454C-A6C6-9FBDCF788782}" dt="2021-01-20T09:45:24.984" v="187" actId="20577"/>
          <ac:spMkLst>
            <pc:docMk/>
            <pc:sldMk cId="3811322371" sldId="3136"/>
            <ac:spMk id="15" creationId="{BDD64BFD-7ED9-4476-ABC3-6BBAC4A275B2}"/>
          </ac:spMkLst>
        </pc:spChg>
      </pc:sldChg>
    </pc:docChg>
  </pc:docChgLst>
  <pc:docChgLst>
    <pc:chgData name="Robert Rensen" userId="cee6dd56-6fd2-4036-ae30-ef495e1cb556" providerId="ADAL" clId="{E5D09554-CD37-4BA2-92CB-9B63477E6949}"/>
    <pc:docChg chg="undo custSel delSld modSld modSection">
      <pc:chgData name="Robert Rensen" userId="cee6dd56-6fd2-4036-ae30-ef495e1cb556" providerId="ADAL" clId="{E5D09554-CD37-4BA2-92CB-9B63477E6949}" dt="2021-02-08T09:53:04.525" v="402" actId="47"/>
      <pc:docMkLst>
        <pc:docMk/>
      </pc:docMkLst>
      <pc:sldChg chg="addSp modSp mod addCm modCm">
        <pc:chgData name="Robert Rensen" userId="cee6dd56-6fd2-4036-ae30-ef495e1cb556" providerId="ADAL" clId="{E5D09554-CD37-4BA2-92CB-9B63477E6949}" dt="2021-02-08T09:40:48.607" v="392"/>
        <pc:sldMkLst>
          <pc:docMk/>
          <pc:sldMk cId="0" sldId="264"/>
        </pc:sldMkLst>
        <pc:picChg chg="add mod">
          <ac:chgData name="Robert Rensen" userId="cee6dd56-6fd2-4036-ae30-ef495e1cb556" providerId="ADAL" clId="{E5D09554-CD37-4BA2-92CB-9B63477E6949}" dt="2021-02-08T09:40:03.129" v="391" actId="14100"/>
          <ac:picMkLst>
            <pc:docMk/>
            <pc:sldMk cId="0" sldId="264"/>
            <ac:picMk id="3" creationId="{A9630AA5-04E9-48CC-80E5-12EED541E5C4}"/>
          </ac:picMkLst>
        </pc:picChg>
      </pc:sldChg>
      <pc:sldChg chg="addCm modCm">
        <pc:chgData name="Robert Rensen" userId="cee6dd56-6fd2-4036-ae30-ef495e1cb556" providerId="ADAL" clId="{E5D09554-CD37-4BA2-92CB-9B63477E6949}" dt="2021-02-08T09:39:27.407" v="389"/>
        <pc:sldMkLst>
          <pc:docMk/>
          <pc:sldMk cId="2345068032" sldId="1786"/>
        </pc:sldMkLst>
      </pc:sldChg>
      <pc:sldChg chg="del">
        <pc:chgData name="Robert Rensen" userId="cee6dd56-6fd2-4036-ae30-ef495e1cb556" providerId="ADAL" clId="{E5D09554-CD37-4BA2-92CB-9B63477E6949}" dt="2021-02-08T09:53:04.525" v="402" actId="47"/>
        <pc:sldMkLst>
          <pc:docMk/>
          <pc:sldMk cId="3071064459" sldId="1795"/>
        </pc:sldMkLst>
      </pc:sldChg>
      <pc:sldChg chg="del">
        <pc:chgData name="Robert Rensen" userId="cee6dd56-6fd2-4036-ae30-ef495e1cb556" providerId="ADAL" clId="{E5D09554-CD37-4BA2-92CB-9B63477E6949}" dt="2021-02-08T09:53:04.525" v="402" actId="47"/>
        <pc:sldMkLst>
          <pc:docMk/>
          <pc:sldMk cId="998631707" sldId="3133"/>
        </pc:sldMkLst>
      </pc:sldChg>
      <pc:sldChg chg="modSp addCm modCm">
        <pc:chgData name="Robert Rensen" userId="cee6dd56-6fd2-4036-ae30-ef495e1cb556" providerId="ADAL" clId="{E5D09554-CD37-4BA2-92CB-9B63477E6949}" dt="2021-02-08T09:36:29.494" v="387"/>
        <pc:sldMkLst>
          <pc:docMk/>
          <pc:sldMk cId="4090064466" sldId="3134"/>
        </pc:sldMkLst>
        <pc:graphicFrameChg chg="mod">
          <ac:chgData name="Robert Rensen" userId="cee6dd56-6fd2-4036-ae30-ef495e1cb556" providerId="ADAL" clId="{E5D09554-CD37-4BA2-92CB-9B63477E6949}" dt="2021-02-08T08:31:53.891" v="386"/>
          <ac:graphicFrameMkLst>
            <pc:docMk/>
            <pc:sldMk cId="4090064466" sldId="3134"/>
            <ac:graphicFrameMk id="5" creationId="{884319CA-2A3B-4959-A409-1AFD74C82439}"/>
          </ac:graphicFrameMkLst>
        </pc:graphicFrameChg>
      </pc:sldChg>
      <pc:sldChg chg="addCm">
        <pc:chgData name="Robert Rensen" userId="cee6dd56-6fd2-4036-ae30-ef495e1cb556" providerId="ADAL" clId="{E5D09554-CD37-4BA2-92CB-9B63477E6949}" dt="2021-02-08T09:46:08.777" v="395"/>
        <pc:sldMkLst>
          <pc:docMk/>
          <pc:sldMk cId="1616939892" sldId="3135"/>
        </pc:sldMkLst>
      </pc:sldChg>
      <pc:sldChg chg="modSp mod addCm">
        <pc:chgData name="Robert Rensen" userId="cee6dd56-6fd2-4036-ae30-ef495e1cb556" providerId="ADAL" clId="{E5D09554-CD37-4BA2-92CB-9B63477E6949}" dt="2021-02-08T09:44:29.800" v="394"/>
        <pc:sldMkLst>
          <pc:docMk/>
          <pc:sldMk cId="3811322371" sldId="3136"/>
        </pc:sldMkLst>
        <pc:spChg chg="mod">
          <ac:chgData name="Robert Rensen" userId="cee6dd56-6fd2-4036-ae30-ef495e1cb556" providerId="ADAL" clId="{E5D09554-CD37-4BA2-92CB-9B63477E6949}" dt="2021-02-05T11:01:32.588" v="325" actId="20577"/>
          <ac:spMkLst>
            <pc:docMk/>
            <pc:sldMk cId="3811322371" sldId="3136"/>
            <ac:spMk id="15" creationId="{BDD64BFD-7ED9-4476-ABC3-6BBAC4A275B2}"/>
          </ac:spMkLst>
        </pc:spChg>
      </pc:sldChg>
      <pc:sldChg chg="addSp modSp mod addCm modCm">
        <pc:chgData name="Robert Rensen" userId="cee6dd56-6fd2-4036-ae30-ef495e1cb556" providerId="ADAL" clId="{E5D09554-CD37-4BA2-92CB-9B63477E6949}" dt="2021-02-08T09:49:13.957" v="400" actId="1076"/>
        <pc:sldMkLst>
          <pc:docMk/>
          <pc:sldMk cId="3470915790" sldId="3137"/>
        </pc:sldMkLst>
        <pc:picChg chg="add mod">
          <ac:chgData name="Robert Rensen" userId="cee6dd56-6fd2-4036-ae30-ef495e1cb556" providerId="ADAL" clId="{E5D09554-CD37-4BA2-92CB-9B63477E6949}" dt="2021-02-08T09:49:13.957" v="400" actId="1076"/>
          <ac:picMkLst>
            <pc:docMk/>
            <pc:sldMk cId="3470915790" sldId="3137"/>
            <ac:picMk id="4" creationId="{4588A36C-C357-4382-829D-8DE3FF665623}"/>
          </ac:picMkLst>
        </pc:picChg>
      </pc:sldChg>
      <pc:sldChg chg="modSp mod">
        <pc:chgData name="Robert Rensen" userId="cee6dd56-6fd2-4036-ae30-ef495e1cb556" providerId="ADAL" clId="{E5D09554-CD37-4BA2-92CB-9B63477E6949}" dt="2021-02-05T12:01:39.139" v="383" actId="20577"/>
        <pc:sldMkLst>
          <pc:docMk/>
          <pc:sldMk cId="2289244397" sldId="3138"/>
        </pc:sldMkLst>
        <pc:spChg chg="mod">
          <ac:chgData name="Robert Rensen" userId="cee6dd56-6fd2-4036-ae30-ef495e1cb556" providerId="ADAL" clId="{E5D09554-CD37-4BA2-92CB-9B63477E6949}" dt="2021-02-05T12:01:39.139" v="383" actId="20577"/>
          <ac:spMkLst>
            <pc:docMk/>
            <pc:sldMk cId="2289244397" sldId="3138"/>
            <ac:spMk id="15" creationId="{BDD64BFD-7ED9-4476-ABC3-6BBAC4A275B2}"/>
          </ac:spMkLst>
        </pc:spChg>
      </pc:sldChg>
      <pc:sldChg chg="modSp mod addCm">
        <pc:chgData name="Robert Rensen" userId="cee6dd56-6fd2-4036-ae30-ef495e1cb556" providerId="ADAL" clId="{E5D09554-CD37-4BA2-92CB-9B63477E6949}" dt="2021-02-08T09:52:57.345" v="401"/>
        <pc:sldMkLst>
          <pc:docMk/>
          <pc:sldMk cId="1518823074" sldId="10226"/>
        </pc:sldMkLst>
        <pc:spChg chg="mod">
          <ac:chgData name="Robert Rensen" userId="cee6dd56-6fd2-4036-ae30-ef495e1cb556" providerId="ADAL" clId="{E5D09554-CD37-4BA2-92CB-9B63477E6949}" dt="2021-02-05T12:01:51.478" v="384" actId="33524"/>
          <ac:spMkLst>
            <pc:docMk/>
            <pc:sldMk cId="1518823074" sldId="10226"/>
            <ac:spMk id="55" creationId="{A8060592-84AC-417E-A215-DDED668557F4}"/>
          </ac:spMkLst>
        </pc:spChg>
      </pc:sldChg>
      <pc:sldChg chg="addSp modSp mod addCm modCm">
        <pc:chgData name="Robert Rensen" userId="cee6dd56-6fd2-4036-ae30-ef495e1cb556" providerId="ADAL" clId="{E5D09554-CD37-4BA2-92CB-9B63477E6949}" dt="2021-02-08T09:41:56.907" v="393"/>
        <pc:sldMkLst>
          <pc:docMk/>
          <pc:sldMk cId="3674588693" sldId="10228"/>
        </pc:sldMkLst>
        <pc:spChg chg="mod">
          <ac:chgData name="Robert Rensen" userId="cee6dd56-6fd2-4036-ae30-ef495e1cb556" providerId="ADAL" clId="{E5D09554-CD37-4BA2-92CB-9B63477E6949}" dt="2021-02-05T10:54:03.631" v="42" actId="20577"/>
          <ac:spMkLst>
            <pc:docMk/>
            <pc:sldMk cId="3674588693" sldId="10228"/>
            <ac:spMk id="14" creationId="{E68952A4-2479-4254-BD8B-097CCD8D573E}"/>
          </ac:spMkLst>
        </pc:spChg>
        <pc:graphicFrameChg chg="mod">
          <ac:chgData name="Robert Rensen" userId="cee6dd56-6fd2-4036-ae30-ef495e1cb556" providerId="ADAL" clId="{E5D09554-CD37-4BA2-92CB-9B63477E6949}" dt="2021-02-05T10:53:22.184" v="10"/>
          <ac:graphicFrameMkLst>
            <pc:docMk/>
            <pc:sldMk cId="3674588693" sldId="10228"/>
            <ac:graphicFrameMk id="16" creationId="{A4F784BE-D0FF-4090-9C35-270103324D07}"/>
          </ac:graphicFrameMkLst>
        </pc:graphicFrameChg>
        <pc:picChg chg="add mod">
          <ac:chgData name="Robert Rensen" userId="cee6dd56-6fd2-4036-ae30-ef495e1cb556" providerId="ADAL" clId="{E5D09554-CD37-4BA2-92CB-9B63477E6949}" dt="2021-02-05T10:58:00.550" v="276" actId="1076"/>
          <ac:picMkLst>
            <pc:docMk/>
            <pc:sldMk cId="3674588693" sldId="10228"/>
            <ac:picMk id="4" creationId="{A50AE7C0-4C49-4306-A947-60A7A88B72F0}"/>
          </ac:picMkLst>
        </pc:picChg>
      </pc:sldChg>
    </pc:docChg>
  </pc:docChgLst>
  <pc:docChgLst>
    <pc:chgData name="Mo Alawa" userId="79eefffd-033f-4633-8e58-5a4a17f941b4" providerId="ADAL" clId="{E3D39B4B-5CB6-43E0-A1E8-9997ADE5C1EC}"/>
    <pc:docChg chg="undo custSel modSld">
      <pc:chgData name="Mo Alawa" userId="79eefffd-033f-4633-8e58-5a4a17f941b4" providerId="ADAL" clId="{E3D39B4B-5CB6-43E0-A1E8-9997ADE5C1EC}" dt="2021-06-14T11:43:43.541" v="113"/>
      <pc:docMkLst>
        <pc:docMk/>
      </pc:docMkLst>
      <pc:sldChg chg="modSp mod">
        <pc:chgData name="Mo Alawa" userId="79eefffd-033f-4633-8e58-5a4a17f941b4" providerId="ADAL" clId="{E3D39B4B-5CB6-43E0-A1E8-9997ADE5C1EC}" dt="2021-06-11T16:40:55.635" v="111" actId="20577"/>
        <pc:sldMkLst>
          <pc:docMk/>
          <pc:sldMk cId="1094870920" sldId="1735"/>
        </pc:sldMkLst>
        <pc:spChg chg="mod">
          <ac:chgData name="Mo Alawa" userId="79eefffd-033f-4633-8e58-5a4a17f941b4" providerId="ADAL" clId="{E3D39B4B-5CB6-43E0-A1E8-9997ADE5C1EC}" dt="2021-06-11T16:40:55.635" v="111" actId="20577"/>
          <ac:spMkLst>
            <pc:docMk/>
            <pc:sldMk cId="1094870920" sldId="1735"/>
            <ac:spMk id="41" creationId="{177907F9-2172-46A3-AEA0-8DD4122F217B}"/>
          </ac:spMkLst>
        </pc:spChg>
        <pc:spChg chg="mod">
          <ac:chgData name="Mo Alawa" userId="79eefffd-033f-4633-8e58-5a4a17f941b4" providerId="ADAL" clId="{E3D39B4B-5CB6-43E0-A1E8-9997ADE5C1EC}" dt="2021-06-11T16:39:15.574" v="25" actId="20577"/>
          <ac:spMkLst>
            <pc:docMk/>
            <pc:sldMk cId="1094870920" sldId="1735"/>
            <ac:spMk id="103" creationId="{58D773B7-673F-419E-B0B9-B5B66FF34DCD}"/>
          </ac:spMkLst>
        </pc:spChg>
      </pc:sldChg>
      <pc:sldChg chg="modSp mod">
        <pc:chgData name="Mo Alawa" userId="79eefffd-033f-4633-8e58-5a4a17f941b4" providerId="ADAL" clId="{E3D39B4B-5CB6-43E0-A1E8-9997ADE5C1EC}" dt="2021-06-11T16:36:28.238" v="1" actId="13926"/>
        <pc:sldMkLst>
          <pc:docMk/>
          <pc:sldMk cId="855631851" sldId="1796"/>
        </pc:sldMkLst>
        <pc:spChg chg="mod">
          <ac:chgData name="Mo Alawa" userId="79eefffd-033f-4633-8e58-5a4a17f941b4" providerId="ADAL" clId="{E3D39B4B-5CB6-43E0-A1E8-9997ADE5C1EC}" dt="2021-06-11T16:36:28.238" v="1" actId="13926"/>
          <ac:spMkLst>
            <pc:docMk/>
            <pc:sldMk cId="855631851" sldId="1796"/>
            <ac:spMk id="38" creationId="{54FDBA81-4E94-4312-93CB-C497C8DC0C5E}"/>
          </ac:spMkLst>
        </pc:spChg>
      </pc:sldChg>
      <pc:sldChg chg="modSp">
        <pc:chgData name="Mo Alawa" userId="79eefffd-033f-4633-8e58-5a4a17f941b4" providerId="ADAL" clId="{E3D39B4B-5CB6-43E0-A1E8-9997ADE5C1EC}" dt="2021-06-14T11:43:43.541" v="113"/>
        <pc:sldMkLst>
          <pc:docMk/>
          <pc:sldMk cId="4090064466" sldId="3134"/>
        </pc:sldMkLst>
        <pc:graphicFrameChg chg="mod">
          <ac:chgData name="Mo Alawa" userId="79eefffd-033f-4633-8e58-5a4a17f941b4" providerId="ADAL" clId="{E3D39B4B-5CB6-43E0-A1E8-9997ADE5C1EC}" dt="2021-06-14T11:43:43.541" v="113"/>
          <ac:graphicFrameMkLst>
            <pc:docMk/>
            <pc:sldMk cId="4090064466" sldId="3134"/>
            <ac:graphicFrameMk id="5" creationId="{884319CA-2A3B-4959-A409-1AFD74C82439}"/>
          </ac:graphicFrameMkLst>
        </pc:graphicFrameChg>
      </pc:sldChg>
      <pc:sldChg chg="modSp mod">
        <pc:chgData name="Mo Alawa" userId="79eefffd-033f-4633-8e58-5a4a17f941b4" providerId="ADAL" clId="{E3D39B4B-5CB6-43E0-A1E8-9997ADE5C1EC}" dt="2021-06-11T16:36:17.387" v="0" actId="13926"/>
        <pc:sldMkLst>
          <pc:docMk/>
          <pc:sldMk cId="1518823074" sldId="10226"/>
        </pc:sldMkLst>
        <pc:spChg chg="mod">
          <ac:chgData name="Mo Alawa" userId="79eefffd-033f-4633-8e58-5a4a17f941b4" providerId="ADAL" clId="{E3D39B4B-5CB6-43E0-A1E8-9997ADE5C1EC}" dt="2021-06-11T16:36:17.387" v="0" actId="13926"/>
          <ac:spMkLst>
            <pc:docMk/>
            <pc:sldMk cId="1518823074" sldId="10226"/>
            <ac:spMk id="55" creationId="{A8060592-84AC-417E-A215-DDED668557F4}"/>
          </ac:spMkLst>
        </pc:spChg>
      </pc:sldChg>
    </pc:docChg>
  </pc:docChgLst>
  <pc:docChgLst>
    <pc:chgData name="Mo Alawa" userId="79eefffd-033f-4633-8e58-5a4a17f941b4" providerId="ADAL" clId="{209AE065-1CB9-4D08-B404-05722B6CD33B}"/>
    <pc:docChg chg="undo custSel addSld delSld modSld modSection">
      <pc:chgData name="Mo Alawa" userId="79eefffd-033f-4633-8e58-5a4a17f941b4" providerId="ADAL" clId="{209AE065-1CB9-4D08-B404-05722B6CD33B}" dt="2021-02-10T18:51:37.716" v="103" actId="2696"/>
      <pc:docMkLst>
        <pc:docMk/>
      </pc:docMkLst>
      <pc:sldChg chg="del">
        <pc:chgData name="Mo Alawa" userId="79eefffd-033f-4633-8e58-5a4a17f941b4" providerId="ADAL" clId="{209AE065-1CB9-4D08-B404-05722B6CD33B}" dt="2021-02-10T18:41:51.432" v="30" actId="2696"/>
        <pc:sldMkLst>
          <pc:docMk/>
          <pc:sldMk cId="0" sldId="264"/>
        </pc:sldMkLst>
      </pc:sldChg>
      <pc:sldChg chg="addSp delSp modSp mod modCm">
        <pc:chgData name="Mo Alawa" userId="79eefffd-033f-4633-8e58-5a4a17f941b4" providerId="ADAL" clId="{209AE065-1CB9-4D08-B404-05722B6CD33B}" dt="2021-02-10T18:41:21.054" v="28" actId="20577"/>
        <pc:sldMkLst>
          <pc:docMk/>
          <pc:sldMk cId="2345068032" sldId="1786"/>
        </pc:sldMkLst>
        <pc:spChg chg="mod">
          <ac:chgData name="Mo Alawa" userId="79eefffd-033f-4633-8e58-5a4a17f941b4" providerId="ADAL" clId="{209AE065-1CB9-4D08-B404-05722B6CD33B}" dt="2021-02-10T18:41:10.971" v="24" actId="13926"/>
          <ac:spMkLst>
            <pc:docMk/>
            <pc:sldMk cId="2345068032" sldId="1786"/>
            <ac:spMk id="2" creationId="{45010FE8-BF09-4146-B084-66CB05B66FD9}"/>
          </ac:spMkLst>
        </pc:spChg>
        <pc:spChg chg="mod">
          <ac:chgData name="Mo Alawa" userId="79eefffd-033f-4633-8e58-5a4a17f941b4" providerId="ADAL" clId="{209AE065-1CB9-4D08-B404-05722B6CD33B}" dt="2021-02-10T18:41:21.054" v="28" actId="20577"/>
          <ac:spMkLst>
            <pc:docMk/>
            <pc:sldMk cId="2345068032" sldId="1786"/>
            <ac:spMk id="11" creationId="{76583F2C-13BC-4FA8-A9DE-F1F764C38F10}"/>
          </ac:spMkLst>
        </pc:spChg>
        <pc:spChg chg="add del mod">
          <ac:chgData name="Mo Alawa" userId="79eefffd-033f-4633-8e58-5a4a17f941b4" providerId="ADAL" clId="{209AE065-1CB9-4D08-B404-05722B6CD33B}" dt="2021-02-10T18:40:43.294" v="20" actId="478"/>
          <ac:spMkLst>
            <pc:docMk/>
            <pc:sldMk cId="2345068032" sldId="1786"/>
            <ac:spMk id="15" creationId="{BDD64BFD-7ED9-4476-ABC3-6BBAC4A275B2}"/>
          </ac:spMkLst>
        </pc:spChg>
        <pc:spChg chg="del">
          <ac:chgData name="Mo Alawa" userId="79eefffd-033f-4633-8e58-5a4a17f941b4" providerId="ADAL" clId="{209AE065-1CB9-4D08-B404-05722B6CD33B}" dt="2021-02-10T18:40:44.912" v="21" actId="478"/>
          <ac:spMkLst>
            <pc:docMk/>
            <pc:sldMk cId="2345068032" sldId="1786"/>
            <ac:spMk id="25" creationId="{2E5F9C3D-C650-422D-85E0-73E725C701D4}"/>
          </ac:spMkLst>
        </pc:spChg>
        <pc:picChg chg="del">
          <ac:chgData name="Mo Alawa" userId="79eefffd-033f-4633-8e58-5a4a17f941b4" providerId="ADAL" clId="{209AE065-1CB9-4D08-B404-05722B6CD33B}" dt="2021-02-10T18:39:50.875" v="9" actId="478"/>
          <ac:picMkLst>
            <pc:docMk/>
            <pc:sldMk cId="2345068032" sldId="1786"/>
            <ac:picMk id="21" creationId="{3A3482D5-4B0F-45A8-9AA8-6C1A8EF0D302}"/>
          </ac:picMkLst>
        </pc:picChg>
      </pc:sldChg>
      <pc:sldChg chg="del">
        <pc:chgData name="Mo Alawa" userId="79eefffd-033f-4633-8e58-5a4a17f941b4" providerId="ADAL" clId="{209AE065-1CB9-4D08-B404-05722B6CD33B}" dt="2021-02-10T18:51:37.716" v="103" actId="2696"/>
        <pc:sldMkLst>
          <pc:docMk/>
          <pc:sldMk cId="737538867" sldId="1804"/>
        </pc:sldMkLst>
      </pc:sldChg>
      <pc:sldChg chg="del">
        <pc:chgData name="Mo Alawa" userId="79eefffd-033f-4633-8e58-5a4a17f941b4" providerId="ADAL" clId="{209AE065-1CB9-4D08-B404-05722B6CD33B}" dt="2021-02-10T18:51:37.716" v="103" actId="2696"/>
        <pc:sldMkLst>
          <pc:docMk/>
          <pc:sldMk cId="4107298689" sldId="1941"/>
        </pc:sldMkLst>
      </pc:sldChg>
      <pc:sldChg chg="del">
        <pc:chgData name="Mo Alawa" userId="79eefffd-033f-4633-8e58-5a4a17f941b4" providerId="ADAL" clId="{209AE065-1CB9-4D08-B404-05722B6CD33B}" dt="2021-02-10T18:51:37.716" v="103" actId="2696"/>
        <pc:sldMkLst>
          <pc:docMk/>
          <pc:sldMk cId="673758937" sldId="1994"/>
        </pc:sldMkLst>
      </pc:sldChg>
      <pc:sldChg chg="del">
        <pc:chgData name="Mo Alawa" userId="79eefffd-033f-4633-8e58-5a4a17f941b4" providerId="ADAL" clId="{209AE065-1CB9-4D08-B404-05722B6CD33B}" dt="2021-02-10T18:51:37.716" v="103" actId="2696"/>
        <pc:sldMkLst>
          <pc:docMk/>
          <pc:sldMk cId="458529531" sldId="1995"/>
        </pc:sldMkLst>
      </pc:sldChg>
      <pc:sldChg chg="del">
        <pc:chgData name="Mo Alawa" userId="79eefffd-033f-4633-8e58-5a4a17f941b4" providerId="ADAL" clId="{209AE065-1CB9-4D08-B404-05722B6CD33B}" dt="2021-02-10T18:51:37.716" v="103" actId="2696"/>
        <pc:sldMkLst>
          <pc:docMk/>
          <pc:sldMk cId="1442887744" sldId="2070"/>
        </pc:sldMkLst>
      </pc:sldChg>
      <pc:sldChg chg="del">
        <pc:chgData name="Mo Alawa" userId="79eefffd-033f-4633-8e58-5a4a17f941b4" providerId="ADAL" clId="{209AE065-1CB9-4D08-B404-05722B6CD33B}" dt="2021-02-10T18:51:37.716" v="103" actId="2696"/>
        <pc:sldMkLst>
          <pc:docMk/>
          <pc:sldMk cId="2126083460" sldId="2071"/>
        </pc:sldMkLst>
      </pc:sldChg>
      <pc:sldChg chg="del">
        <pc:chgData name="Mo Alawa" userId="79eefffd-033f-4633-8e58-5a4a17f941b4" providerId="ADAL" clId="{209AE065-1CB9-4D08-B404-05722B6CD33B}" dt="2021-02-10T18:51:24.939" v="102" actId="2696"/>
        <pc:sldMkLst>
          <pc:docMk/>
          <pc:sldMk cId="2356428871" sldId="3131"/>
        </pc:sldMkLst>
      </pc:sldChg>
      <pc:sldChg chg="modCm">
        <pc:chgData name="Mo Alawa" userId="79eefffd-033f-4633-8e58-5a4a17f941b4" providerId="ADAL" clId="{209AE065-1CB9-4D08-B404-05722B6CD33B}" dt="2021-02-10T18:41:28.023" v="29"/>
        <pc:sldMkLst>
          <pc:docMk/>
          <pc:sldMk cId="4090064466" sldId="3134"/>
        </pc:sldMkLst>
      </pc:sldChg>
      <pc:sldChg chg="addSp delSp modSp mod modCm">
        <pc:chgData name="Mo Alawa" userId="79eefffd-033f-4633-8e58-5a4a17f941b4" providerId="ADAL" clId="{209AE065-1CB9-4D08-B404-05722B6CD33B}" dt="2021-02-10T18:50:03.842" v="99"/>
        <pc:sldMkLst>
          <pc:docMk/>
          <pc:sldMk cId="1616939892" sldId="3135"/>
        </pc:sldMkLst>
        <pc:spChg chg="add del">
          <ac:chgData name="Mo Alawa" userId="79eefffd-033f-4633-8e58-5a4a17f941b4" providerId="ADAL" clId="{209AE065-1CB9-4D08-B404-05722B6CD33B}" dt="2021-02-10T18:47:27.280" v="44" actId="22"/>
          <ac:spMkLst>
            <pc:docMk/>
            <pc:sldMk cId="1616939892" sldId="3135"/>
            <ac:spMk id="3" creationId="{819FB10C-0534-4E68-9E75-A8EDD82C8B8E}"/>
          </ac:spMkLst>
        </pc:spChg>
        <pc:spChg chg="del">
          <ac:chgData name="Mo Alawa" userId="79eefffd-033f-4633-8e58-5a4a17f941b4" providerId="ADAL" clId="{209AE065-1CB9-4D08-B404-05722B6CD33B}" dt="2021-02-10T18:47:21.688" v="42" actId="478"/>
          <ac:spMkLst>
            <pc:docMk/>
            <pc:sldMk cId="1616939892" sldId="3135"/>
            <ac:spMk id="18" creationId="{4166554F-5A6D-47DD-A148-974FB7ECAD59}"/>
          </ac:spMkLst>
        </pc:spChg>
        <pc:spChg chg="mod">
          <ac:chgData name="Mo Alawa" userId="79eefffd-033f-4633-8e58-5a4a17f941b4" providerId="ADAL" clId="{209AE065-1CB9-4D08-B404-05722B6CD33B}" dt="2021-02-10T18:46:48.400" v="40"/>
          <ac:spMkLst>
            <pc:docMk/>
            <pc:sldMk cId="1616939892" sldId="3135"/>
            <ac:spMk id="19" creationId="{E5541E5F-ECFF-4A5E-8FB8-6E9C2EEAB080}"/>
          </ac:spMkLst>
        </pc:spChg>
        <pc:spChg chg="del">
          <ac:chgData name="Mo Alawa" userId="79eefffd-033f-4633-8e58-5a4a17f941b4" providerId="ADAL" clId="{209AE065-1CB9-4D08-B404-05722B6CD33B}" dt="2021-02-10T18:47:21.688" v="42" actId="478"/>
          <ac:spMkLst>
            <pc:docMk/>
            <pc:sldMk cId="1616939892" sldId="3135"/>
            <ac:spMk id="20" creationId="{9C4A0BF9-E23F-4CFA-BFB9-1923DF03340F}"/>
          </ac:spMkLst>
        </pc:spChg>
        <pc:spChg chg="mod">
          <ac:chgData name="Mo Alawa" userId="79eefffd-033f-4633-8e58-5a4a17f941b4" providerId="ADAL" clId="{209AE065-1CB9-4D08-B404-05722B6CD33B}" dt="2021-02-10T18:46:48.400" v="40"/>
          <ac:spMkLst>
            <pc:docMk/>
            <pc:sldMk cId="1616939892" sldId="3135"/>
            <ac:spMk id="30" creationId="{3E3B144C-9B93-4A31-87A7-A88A6CB390EB}"/>
          </ac:spMkLst>
        </pc:spChg>
        <pc:spChg chg="mod">
          <ac:chgData name="Mo Alawa" userId="79eefffd-033f-4633-8e58-5a4a17f941b4" providerId="ADAL" clId="{209AE065-1CB9-4D08-B404-05722B6CD33B}" dt="2021-02-10T18:46:48.400" v="40"/>
          <ac:spMkLst>
            <pc:docMk/>
            <pc:sldMk cId="1616939892" sldId="3135"/>
            <ac:spMk id="31" creationId="{390D8241-3F6D-488B-AC99-65C78186B9B7}"/>
          </ac:spMkLst>
        </pc:spChg>
        <pc:spChg chg="add del mod">
          <ac:chgData name="Mo Alawa" userId="79eefffd-033f-4633-8e58-5a4a17f941b4" providerId="ADAL" clId="{209AE065-1CB9-4D08-B404-05722B6CD33B}" dt="2021-02-10T18:46:50.773" v="41"/>
          <ac:spMkLst>
            <pc:docMk/>
            <pc:sldMk cId="1616939892" sldId="3135"/>
            <ac:spMk id="32" creationId="{B2A88AEF-6872-478D-9DD8-1D15CEB9B039}"/>
          </ac:spMkLst>
        </pc:spChg>
        <pc:spChg chg="mod">
          <ac:chgData name="Mo Alawa" userId="79eefffd-033f-4633-8e58-5a4a17f941b4" providerId="ADAL" clId="{209AE065-1CB9-4D08-B404-05722B6CD33B}" dt="2021-02-10T18:47:44.221" v="47" actId="6549"/>
          <ac:spMkLst>
            <pc:docMk/>
            <pc:sldMk cId="1616939892" sldId="3135"/>
            <ac:spMk id="35" creationId="{0D021B71-652D-45F5-894E-5B3E0308FFA3}"/>
          </ac:spMkLst>
        </pc:spChg>
        <pc:spChg chg="mod">
          <ac:chgData name="Mo Alawa" userId="79eefffd-033f-4633-8e58-5a4a17f941b4" providerId="ADAL" clId="{209AE065-1CB9-4D08-B404-05722B6CD33B}" dt="2021-02-10T18:47:32.114" v="45"/>
          <ac:spMkLst>
            <pc:docMk/>
            <pc:sldMk cId="1616939892" sldId="3135"/>
            <ac:spMk id="37" creationId="{21431D5A-E8F3-4AAD-B7A0-9E602B392E81}"/>
          </ac:spMkLst>
        </pc:spChg>
        <pc:spChg chg="mod">
          <ac:chgData name="Mo Alawa" userId="79eefffd-033f-4633-8e58-5a4a17f941b4" providerId="ADAL" clId="{209AE065-1CB9-4D08-B404-05722B6CD33B}" dt="2021-02-10T18:47:32.114" v="45"/>
          <ac:spMkLst>
            <pc:docMk/>
            <pc:sldMk cId="1616939892" sldId="3135"/>
            <ac:spMk id="38" creationId="{F195C4D9-1D4B-41F7-BB29-F05FF3549850}"/>
          </ac:spMkLst>
        </pc:spChg>
        <pc:spChg chg="add mod">
          <ac:chgData name="Mo Alawa" userId="79eefffd-033f-4633-8e58-5a4a17f941b4" providerId="ADAL" clId="{209AE065-1CB9-4D08-B404-05722B6CD33B}" dt="2021-02-10T18:48:34.981" v="77" actId="20577"/>
          <ac:spMkLst>
            <pc:docMk/>
            <pc:sldMk cId="1616939892" sldId="3135"/>
            <ac:spMk id="39" creationId="{4F9AC588-604A-48F2-95E8-0070088FEDB9}"/>
          </ac:spMkLst>
        </pc:spChg>
        <pc:spChg chg="del">
          <ac:chgData name="Mo Alawa" userId="79eefffd-033f-4633-8e58-5a4a17f941b4" providerId="ADAL" clId="{209AE065-1CB9-4D08-B404-05722B6CD33B}" dt="2021-02-10T18:47:21.688" v="42" actId="478"/>
          <ac:spMkLst>
            <pc:docMk/>
            <pc:sldMk cId="1616939892" sldId="3135"/>
            <ac:spMk id="46" creationId="{423E3344-0D3E-40C6-A30D-D9146C16FFD2}"/>
          </ac:spMkLst>
        </pc:spChg>
        <pc:spChg chg="del">
          <ac:chgData name="Mo Alawa" userId="79eefffd-033f-4633-8e58-5a4a17f941b4" providerId="ADAL" clId="{209AE065-1CB9-4D08-B404-05722B6CD33B}" dt="2021-02-10T18:47:21.688" v="42" actId="478"/>
          <ac:spMkLst>
            <pc:docMk/>
            <pc:sldMk cId="1616939892" sldId="3135"/>
            <ac:spMk id="47" creationId="{3153E1ED-F3FC-47BC-86FF-ABC256FF54B7}"/>
          </ac:spMkLst>
        </pc:spChg>
        <pc:grpChg chg="add del mod">
          <ac:chgData name="Mo Alawa" userId="79eefffd-033f-4633-8e58-5a4a17f941b4" providerId="ADAL" clId="{209AE065-1CB9-4D08-B404-05722B6CD33B}" dt="2021-02-10T18:46:50.773" v="41"/>
          <ac:grpSpMkLst>
            <pc:docMk/>
            <pc:sldMk cId="1616939892" sldId="3135"/>
            <ac:grpSpMk id="17" creationId="{C8BEDF4B-F474-4EE0-AB0F-1F091DE61E84}"/>
          </ac:grpSpMkLst>
        </pc:grpChg>
        <pc:grpChg chg="mod">
          <ac:chgData name="Mo Alawa" userId="79eefffd-033f-4633-8e58-5a4a17f941b4" providerId="ADAL" clId="{209AE065-1CB9-4D08-B404-05722B6CD33B}" dt="2021-02-10T18:46:48.400" v="40"/>
          <ac:grpSpMkLst>
            <pc:docMk/>
            <pc:sldMk cId="1616939892" sldId="3135"/>
            <ac:grpSpMk id="21" creationId="{8D3E28C9-3A8B-40D6-B101-AF40E23173E3}"/>
          </ac:grpSpMkLst>
        </pc:grpChg>
        <pc:grpChg chg="del">
          <ac:chgData name="Mo Alawa" userId="79eefffd-033f-4633-8e58-5a4a17f941b4" providerId="ADAL" clId="{209AE065-1CB9-4D08-B404-05722B6CD33B}" dt="2021-02-10T18:47:21.688" v="42" actId="478"/>
          <ac:grpSpMkLst>
            <pc:docMk/>
            <pc:sldMk cId="1616939892" sldId="3135"/>
            <ac:grpSpMk id="22" creationId="{B97C69AB-A6F8-4AC0-AE4C-B9139D91F759}"/>
          </ac:grpSpMkLst>
        </pc:grpChg>
        <pc:grpChg chg="del">
          <ac:chgData name="Mo Alawa" userId="79eefffd-033f-4633-8e58-5a4a17f941b4" providerId="ADAL" clId="{209AE065-1CB9-4D08-B404-05722B6CD33B}" dt="2021-02-10T18:47:21.688" v="42" actId="478"/>
          <ac:grpSpMkLst>
            <pc:docMk/>
            <pc:sldMk cId="1616939892" sldId="3135"/>
            <ac:grpSpMk id="25" creationId="{68EA5DDC-E544-4F4D-AB26-DF041AFF16F8}"/>
          </ac:grpSpMkLst>
        </pc:grpChg>
        <pc:grpChg chg="add mod">
          <ac:chgData name="Mo Alawa" userId="79eefffd-033f-4633-8e58-5a4a17f941b4" providerId="ADAL" clId="{209AE065-1CB9-4D08-B404-05722B6CD33B}" dt="2021-02-10T18:47:32.114" v="45"/>
          <ac:grpSpMkLst>
            <pc:docMk/>
            <pc:sldMk cId="1616939892" sldId="3135"/>
            <ac:grpSpMk id="34" creationId="{F69A4FE8-7F9F-4FBA-B881-225F1AAAA8EA}"/>
          </ac:grpSpMkLst>
        </pc:grpChg>
        <pc:grpChg chg="mod">
          <ac:chgData name="Mo Alawa" userId="79eefffd-033f-4633-8e58-5a4a17f941b4" providerId="ADAL" clId="{209AE065-1CB9-4D08-B404-05722B6CD33B}" dt="2021-02-10T18:47:32.114" v="45"/>
          <ac:grpSpMkLst>
            <pc:docMk/>
            <pc:sldMk cId="1616939892" sldId="3135"/>
            <ac:grpSpMk id="36" creationId="{45333246-85AB-42C6-B585-C4A90F7059F4}"/>
          </ac:grpSpMkLst>
        </pc:grpChg>
        <pc:cxnChg chg="del">
          <ac:chgData name="Mo Alawa" userId="79eefffd-033f-4633-8e58-5a4a17f941b4" providerId="ADAL" clId="{209AE065-1CB9-4D08-B404-05722B6CD33B}" dt="2021-02-10T18:47:21.688" v="42" actId="478"/>
          <ac:cxnSpMkLst>
            <pc:docMk/>
            <pc:sldMk cId="1616939892" sldId="3135"/>
            <ac:cxnSpMk id="16" creationId="{72837305-2ABA-4EB3-8826-E9F09C5A91A9}"/>
          </ac:cxnSpMkLst>
        </pc:cxnChg>
      </pc:sldChg>
      <pc:sldChg chg="modSp mod modCm">
        <pc:chgData name="Mo Alawa" userId="79eefffd-033f-4633-8e58-5a4a17f941b4" providerId="ADAL" clId="{209AE065-1CB9-4D08-B404-05722B6CD33B}" dt="2021-02-10T18:45:47.422" v="38"/>
        <pc:sldMkLst>
          <pc:docMk/>
          <pc:sldMk cId="3811322371" sldId="3136"/>
        </pc:sldMkLst>
        <pc:spChg chg="mod">
          <ac:chgData name="Mo Alawa" userId="79eefffd-033f-4633-8e58-5a4a17f941b4" providerId="ADAL" clId="{209AE065-1CB9-4D08-B404-05722B6CD33B}" dt="2021-02-10T18:45:07.602" v="36" actId="20577"/>
          <ac:spMkLst>
            <pc:docMk/>
            <pc:sldMk cId="3811322371" sldId="3136"/>
            <ac:spMk id="15" creationId="{BDD64BFD-7ED9-4476-ABC3-6BBAC4A275B2}"/>
          </ac:spMkLst>
        </pc:spChg>
      </pc:sldChg>
      <pc:sldChg chg="del">
        <pc:chgData name="Mo Alawa" userId="79eefffd-033f-4633-8e58-5a4a17f941b4" providerId="ADAL" clId="{209AE065-1CB9-4D08-B404-05722B6CD33B}" dt="2021-02-10T18:41:59.663" v="31" actId="2696"/>
        <pc:sldMkLst>
          <pc:docMk/>
          <pc:sldMk cId="3674588693" sldId="10228"/>
        </pc:sldMkLst>
      </pc:sldChg>
      <pc:sldChg chg="del">
        <pc:chgData name="Mo Alawa" userId="79eefffd-033f-4633-8e58-5a4a17f941b4" providerId="ADAL" clId="{209AE065-1CB9-4D08-B404-05722B6CD33B}" dt="2021-02-10T18:50:26.560" v="101" actId="47"/>
        <pc:sldMkLst>
          <pc:docMk/>
          <pc:sldMk cId="3186931701" sldId="10229"/>
        </pc:sldMkLst>
      </pc:sldChg>
      <pc:sldChg chg="del">
        <pc:chgData name="Mo Alawa" userId="79eefffd-033f-4633-8e58-5a4a17f941b4" providerId="ADAL" clId="{209AE065-1CB9-4D08-B404-05722B6CD33B}" dt="2021-02-10T18:50:26.560" v="101" actId="47"/>
        <pc:sldMkLst>
          <pc:docMk/>
          <pc:sldMk cId="4060408852" sldId="10230"/>
        </pc:sldMkLst>
      </pc:sldChg>
      <pc:sldChg chg="del">
        <pc:chgData name="Mo Alawa" userId="79eefffd-033f-4633-8e58-5a4a17f941b4" providerId="ADAL" clId="{209AE065-1CB9-4D08-B404-05722B6CD33B}" dt="2021-02-10T18:50:26.560" v="101" actId="47"/>
        <pc:sldMkLst>
          <pc:docMk/>
          <pc:sldMk cId="2182022263" sldId="10231"/>
        </pc:sldMkLst>
      </pc:sldChg>
      <pc:sldChg chg="del">
        <pc:chgData name="Mo Alawa" userId="79eefffd-033f-4633-8e58-5a4a17f941b4" providerId="ADAL" clId="{209AE065-1CB9-4D08-B404-05722B6CD33B}" dt="2021-02-10T18:50:26.560" v="101" actId="47"/>
        <pc:sldMkLst>
          <pc:docMk/>
          <pc:sldMk cId="1855799916" sldId="10232"/>
        </pc:sldMkLst>
      </pc:sldChg>
      <pc:sldChg chg="del">
        <pc:chgData name="Mo Alawa" userId="79eefffd-033f-4633-8e58-5a4a17f941b4" providerId="ADAL" clId="{209AE065-1CB9-4D08-B404-05722B6CD33B}" dt="2021-02-10T18:50:26.560" v="101" actId="47"/>
        <pc:sldMkLst>
          <pc:docMk/>
          <pc:sldMk cId="3756392333" sldId="10233"/>
        </pc:sldMkLst>
      </pc:sldChg>
      <pc:sldChg chg="del">
        <pc:chgData name="Mo Alawa" userId="79eefffd-033f-4633-8e58-5a4a17f941b4" providerId="ADAL" clId="{209AE065-1CB9-4D08-B404-05722B6CD33B}" dt="2021-02-10T18:50:26.560" v="101" actId="47"/>
        <pc:sldMkLst>
          <pc:docMk/>
          <pc:sldMk cId="3555996099" sldId="10234"/>
        </pc:sldMkLst>
      </pc:sldChg>
      <pc:sldChg chg="add del">
        <pc:chgData name="Mo Alawa" userId="79eefffd-033f-4633-8e58-5a4a17f941b4" providerId="ADAL" clId="{209AE065-1CB9-4D08-B404-05722B6CD33B}" dt="2021-02-10T18:50:17.409" v="100" actId="2696"/>
        <pc:sldMkLst>
          <pc:docMk/>
          <pc:sldMk cId="3046331437" sldId="10235"/>
        </pc:sldMkLst>
      </pc:sldChg>
      <pc:sldChg chg="modSp add del mod">
        <pc:chgData name="Mo Alawa" userId="79eefffd-033f-4633-8e58-5a4a17f941b4" providerId="ADAL" clId="{209AE065-1CB9-4D08-B404-05722B6CD33B}" dt="2021-02-10T18:41:08.763" v="23" actId="2696"/>
        <pc:sldMkLst>
          <pc:docMk/>
          <pc:sldMk cId="3819765521" sldId="10235"/>
        </pc:sldMkLst>
        <pc:spChg chg="mod">
          <ac:chgData name="Mo Alawa" userId="79eefffd-033f-4633-8e58-5a4a17f941b4" providerId="ADAL" clId="{209AE065-1CB9-4D08-B404-05722B6CD33B}" dt="2021-02-10T18:39:23.633" v="8" actId="20577"/>
          <ac:spMkLst>
            <pc:docMk/>
            <pc:sldMk cId="3819765521" sldId="10235"/>
            <ac:spMk id="11" creationId="{76583F2C-13BC-4FA8-A9DE-F1F764C38F10}"/>
          </ac:spMkLst>
        </pc:spChg>
      </pc:sldChg>
      <pc:sldChg chg="modSp add mod">
        <pc:chgData name="Mo Alawa" userId="79eefffd-033f-4633-8e58-5a4a17f941b4" providerId="ADAL" clId="{209AE065-1CB9-4D08-B404-05722B6CD33B}" dt="2021-02-10T18:49:24.215" v="98" actId="20577"/>
        <pc:sldMkLst>
          <pc:docMk/>
          <pc:sldMk cId="1407532703" sldId="10236"/>
        </pc:sldMkLst>
        <pc:spChg chg="mod">
          <ac:chgData name="Mo Alawa" userId="79eefffd-033f-4633-8e58-5a4a17f941b4" providerId="ADAL" clId="{209AE065-1CB9-4D08-B404-05722B6CD33B}" dt="2021-02-10T18:48:50.700" v="86" actId="20577"/>
          <ac:spMkLst>
            <pc:docMk/>
            <pc:sldMk cId="1407532703" sldId="10236"/>
            <ac:spMk id="35" creationId="{0D021B71-652D-45F5-894E-5B3E0308FFA3}"/>
          </ac:spMkLst>
        </pc:spChg>
        <pc:spChg chg="mod">
          <ac:chgData name="Mo Alawa" userId="79eefffd-033f-4633-8e58-5a4a17f941b4" providerId="ADAL" clId="{209AE065-1CB9-4D08-B404-05722B6CD33B}" dt="2021-02-10T18:49:24.215" v="98" actId="20577"/>
          <ac:spMkLst>
            <pc:docMk/>
            <pc:sldMk cId="1407532703" sldId="10236"/>
            <ac:spMk id="39" creationId="{4F9AC588-604A-48F2-95E8-0070088FEDB9}"/>
          </ac:spMkLst>
        </pc:spChg>
      </pc:sldChg>
      <pc:sldMasterChg chg="delSldLayout">
        <pc:chgData name="Mo Alawa" userId="79eefffd-033f-4633-8e58-5a4a17f941b4" providerId="ADAL" clId="{209AE065-1CB9-4D08-B404-05722B6CD33B}" dt="2021-02-10T18:41:51.432" v="30" actId="2696"/>
        <pc:sldMasterMkLst>
          <pc:docMk/>
          <pc:sldMasterMk cId="3588427678" sldId="2147484229"/>
        </pc:sldMasterMkLst>
        <pc:sldLayoutChg chg="del">
          <pc:chgData name="Mo Alawa" userId="79eefffd-033f-4633-8e58-5a4a17f941b4" providerId="ADAL" clId="{209AE065-1CB9-4D08-B404-05722B6CD33B}" dt="2021-02-10T18:41:51.432" v="30" actId="2696"/>
          <pc:sldLayoutMkLst>
            <pc:docMk/>
            <pc:sldMasterMk cId="3588427678" sldId="2147484229"/>
            <pc:sldLayoutMk cId="312892325" sldId="21474849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7/7/2021 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7/7/2021 2:38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dirty="0"/>
          </a:p>
        </p:txBody>
      </p:sp>
    </p:spTree>
    <p:extLst>
      <p:ext uri="{BB962C8B-B14F-4D97-AF65-F5344CB8AC3E}">
        <p14:creationId xmlns:p14="http://schemas.microsoft.com/office/powerpoint/2010/main" val="395691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7/7/2021 2:38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3</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5</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22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22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8</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dirty="0"/>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21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2.svg"/><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6"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E1388E-A56A-4206-914E-EF0361A049FD}"/>
              </a:ext>
            </a:extLst>
          </p:cNvPr>
          <p:cNvSpPr>
            <a:spLocks noGrp="1"/>
          </p:cNvSpPr>
          <p:nvPr>
            <p:ph type="title"/>
          </p:nvPr>
        </p:nvSpPr>
        <p:spPr>
          <a:xfrm>
            <a:off x="588263" y="2425541"/>
            <a:ext cx="4574046" cy="1107996"/>
          </a:xfrm>
        </p:spPr>
        <p:txBody>
          <a:bodyPr/>
          <a:lstStyle/>
          <a:p>
            <a:r>
              <a:rPr lang="en-US" dirty="0"/>
              <a:t>FastTrack for Dynamics 365 </a:t>
            </a:r>
          </a:p>
        </p:txBody>
      </p:sp>
      <p:sp>
        <p:nvSpPr>
          <p:cNvPr id="5" name="Text Placeholder 4">
            <a:extLst>
              <a:ext uri="{FF2B5EF4-FFF2-40B4-BE49-F238E27FC236}">
                <a16:creationId xmlns:a16="http://schemas.microsoft.com/office/drawing/2014/main" id="{9D8EA170-F704-4ACA-9DBE-BD3AD12AC8E0}"/>
              </a:ext>
            </a:extLst>
          </p:cNvPr>
          <p:cNvSpPr>
            <a:spLocks noGrp="1"/>
          </p:cNvSpPr>
          <p:nvPr>
            <p:ph type="body" sz="quarter" idx="12"/>
          </p:nvPr>
        </p:nvSpPr>
        <p:spPr>
          <a:xfrm>
            <a:off x="582042" y="5313669"/>
            <a:ext cx="4164583" cy="338554"/>
          </a:xfrm>
        </p:spPr>
        <p:txBody>
          <a:bodyPr/>
          <a:lstStyle/>
          <a:p>
            <a:r>
              <a:rPr lang="en-US" dirty="0"/>
              <a:t>&lt;NAME&gt;</a:t>
            </a:r>
          </a:p>
          <a:p>
            <a:r>
              <a:rPr lang="en-US" dirty="0"/>
              <a:t>&lt;Job Title&gt;</a:t>
            </a:r>
          </a:p>
        </p:txBody>
      </p:sp>
      <p:sp>
        <p:nvSpPr>
          <p:cNvPr id="6" name="Text Placeholder 2">
            <a:extLst>
              <a:ext uri="{FF2B5EF4-FFF2-40B4-BE49-F238E27FC236}">
                <a16:creationId xmlns:a16="http://schemas.microsoft.com/office/drawing/2014/main" id="{726D6336-8A35-4EC7-A7C7-9236CD068886}"/>
              </a:ext>
            </a:extLst>
          </p:cNvPr>
          <p:cNvSpPr txBox="1">
            <a:spLocks/>
          </p:cNvSpPr>
          <p:nvPr/>
        </p:nvSpPr>
        <p:spPr>
          <a:xfrm>
            <a:off x="582042" y="3996679"/>
            <a:ext cx="4330979" cy="1036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dirty="0">
                <a:latin typeface="Segoe UI Semibold" panose="020B0702040204020203" pitchFamily="34" charset="0"/>
              </a:rPr>
              <a:t>Integration Design Workshop</a:t>
            </a:r>
          </a:p>
        </p:txBody>
      </p:sp>
    </p:spTree>
    <p:extLst>
      <p:ext uri="{BB962C8B-B14F-4D97-AF65-F5344CB8AC3E}">
        <p14:creationId xmlns:p14="http://schemas.microsoft.com/office/powerpoint/2010/main" val="300300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Microsoft 365</a:t>
            </a:r>
          </a:p>
        </p:txBody>
      </p:sp>
      <p:sp>
        <p:nvSpPr>
          <p:cNvPr id="37" name="Rectangle 36">
            <a:extLst>
              <a:ext uri="{FF2B5EF4-FFF2-40B4-BE49-F238E27FC236}">
                <a16:creationId xmlns:a16="http://schemas.microsoft.com/office/drawing/2014/main" id="{34FA7B3D-2B06-41EB-9073-90C1A4944F1C}"/>
              </a:ext>
            </a:extLst>
          </p:cNvPr>
          <p:cNvSpPr/>
          <p:nvPr/>
        </p:nvSpPr>
        <p:spPr>
          <a:xfrm>
            <a:off x="506804" y="1895260"/>
            <a:ext cx="8609900" cy="60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Please describe your Office 365 integration strategy (or insert an architecture diagram)</a:t>
            </a:r>
          </a:p>
        </p:txBody>
      </p:sp>
      <p:grpSp>
        <p:nvGrpSpPr>
          <p:cNvPr id="38" name="Group 37">
            <a:extLst>
              <a:ext uri="{FF2B5EF4-FFF2-40B4-BE49-F238E27FC236}">
                <a16:creationId xmlns:a16="http://schemas.microsoft.com/office/drawing/2014/main" id="{8C1B105E-C36E-4405-B919-205CC7C0B1B0}"/>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90FA333E-9091-47C1-B745-AD27DB97D83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90074C78-43E1-472E-890B-01EE5F05D97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55" name="Rectangle 54">
            <a:extLst>
              <a:ext uri="{FF2B5EF4-FFF2-40B4-BE49-F238E27FC236}">
                <a16:creationId xmlns:a16="http://schemas.microsoft.com/office/drawing/2014/main" id="{A8060592-84AC-417E-A215-DDED668557F4}"/>
              </a:ext>
            </a:extLst>
          </p:cNvPr>
          <p:cNvSpPr/>
          <p:nvPr/>
        </p:nvSpPr>
        <p:spPr>
          <a:xfrm>
            <a:off x="457200" y="2700843"/>
            <a:ext cx="11467880" cy="3867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Please Include:</a:t>
            </a:r>
          </a:p>
          <a:p>
            <a:pPr marL="285750" indent="-285750" algn="ctr">
              <a:buFont typeface="Arial" panose="020B0604020202020204" pitchFamily="34" charset="0"/>
              <a:buChar char="•"/>
            </a:pPr>
            <a:r>
              <a:rPr lang="en-US" sz="1600" dirty="0">
                <a:solidFill>
                  <a:schemeClr val="tx1"/>
                </a:solidFill>
                <a:highlight>
                  <a:srgbClr val="FFFF00"/>
                </a:highlight>
              </a:rPr>
              <a:t>Server-Side Sync/Exchange/Other email provider</a:t>
            </a:r>
          </a:p>
          <a:p>
            <a:pPr marL="285750" indent="-285750" algn="ctr">
              <a:buFont typeface="Arial" panose="020B0604020202020204" pitchFamily="34" charset="0"/>
              <a:buChar char="•"/>
            </a:pPr>
            <a:r>
              <a:rPr lang="en-US" sz="1600" dirty="0">
                <a:solidFill>
                  <a:schemeClr val="tx1"/>
                </a:solidFill>
                <a:highlight>
                  <a:srgbClr val="FFFF00"/>
                </a:highlight>
              </a:rPr>
              <a:t>Document Management (SharePoint, Customer, ISV)</a:t>
            </a:r>
          </a:p>
          <a:p>
            <a:pPr marL="285750" indent="-285750" algn="ctr">
              <a:buFont typeface="Arial" panose="020B0604020202020204" pitchFamily="34" charset="0"/>
              <a:buChar char="•"/>
            </a:pPr>
            <a:r>
              <a:rPr lang="en-US" sz="1600" dirty="0">
                <a:solidFill>
                  <a:schemeClr val="tx1"/>
                </a:solidFill>
                <a:highlight>
                  <a:srgbClr val="FFFF00"/>
                </a:highlight>
              </a:rPr>
              <a:t>Office 365 Groups</a:t>
            </a:r>
          </a:p>
          <a:p>
            <a:pPr marL="285750" indent="-285750" algn="ctr">
              <a:buFont typeface="Arial" panose="020B0604020202020204" pitchFamily="34" charset="0"/>
              <a:buChar char="•"/>
            </a:pPr>
            <a:r>
              <a:rPr lang="en-US" sz="1600" dirty="0">
                <a:solidFill>
                  <a:schemeClr val="tx1"/>
                </a:solidFill>
                <a:highlight>
                  <a:srgbClr val="FFFF00"/>
                </a:highlight>
              </a:rPr>
              <a:t>Notes/OneDrive</a:t>
            </a:r>
          </a:p>
          <a:p>
            <a:pPr marL="285750" indent="-285750" algn="ctr">
              <a:buFont typeface="Arial" panose="020B0604020202020204" pitchFamily="34" charset="0"/>
              <a:buChar char="•"/>
            </a:pPr>
            <a:r>
              <a:rPr lang="en-US" sz="1600" dirty="0">
                <a:solidFill>
                  <a:schemeClr val="tx1"/>
                </a:solidFill>
                <a:highlight>
                  <a:srgbClr val="FFFF00"/>
                </a:highlight>
              </a:rPr>
              <a:t>Teams/Skype</a:t>
            </a:r>
          </a:p>
          <a:p>
            <a:pPr marL="285750" indent="-285750" algn="ctr">
              <a:buFont typeface="Arial" panose="020B0604020202020204" pitchFamily="34" charset="0"/>
              <a:buChar char="•"/>
            </a:pPr>
            <a:endParaRPr lang="en-US" sz="1600" dirty="0">
              <a:solidFill>
                <a:schemeClr val="tx1"/>
              </a:solidFill>
            </a:endParaRPr>
          </a:p>
        </p:txBody>
      </p:sp>
      <p:sp>
        <p:nvSpPr>
          <p:cNvPr id="28" name="Rectangle 27">
            <a:extLst>
              <a:ext uri="{FF2B5EF4-FFF2-40B4-BE49-F238E27FC236}">
                <a16:creationId xmlns:a16="http://schemas.microsoft.com/office/drawing/2014/main" id="{E1F5C48C-49C0-4156-ACEE-B6A174FE0393}"/>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15188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dirty="0">
                <a:latin typeface="Segoe UI"/>
              </a:rPr>
              <a:t>© 2020 Microsoft Corporation. All rights reserved. Microsoft, Microsoft Dynamics, Office 365, Windows, and other product names are or may be registered trademarks and/or trademarks in </a:t>
            </a:r>
            <a:br>
              <a:rPr lang="en-US" sz="784" kern="0" dirty="0">
                <a:latin typeface="Segoe UI"/>
              </a:rPr>
            </a:br>
            <a:r>
              <a:rPr lang="en-US" sz="784" kern="0" dirty="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BB4EB0F9-16A6-4379-8ECE-A8A057355F24}"/>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Copyright Microsoft </a:t>
            </a:r>
          </a:p>
        </p:txBody>
      </p:sp>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Design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dirty="0">
                <a:ln w="3175">
                  <a:noFill/>
                </a:ln>
                <a:solidFill>
                  <a:schemeClr val="accent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GB" sz="1600" dirty="0">
                <a:solidFill>
                  <a:schemeClr val="tx1"/>
                </a:solidFill>
              </a:rPr>
              <a:t>The Integration design workshop aims to review the overall plan for integrations and </a:t>
            </a:r>
            <a:r>
              <a:rPr lang="en-GB" sz="1600" dirty="0">
                <a:solidFill>
                  <a:schemeClr val="tx1"/>
                </a:solidFill>
                <a:ea typeface="+mn-lt"/>
                <a:cs typeface="+mn-lt"/>
              </a:rPr>
              <a:t>specific interface design aspects</a:t>
            </a:r>
            <a:r>
              <a:rPr lang="en-GB" sz="1600" dirty="0">
                <a:solidFill>
                  <a:schemeClr val="tx1"/>
                </a:solidFill>
              </a:rPr>
              <a:t>. </a:t>
            </a:r>
          </a:p>
          <a:p>
            <a:pPr defTabSz="932597"/>
            <a:endParaRPr lang="en-US" sz="1000" dirty="0">
              <a:solidFill>
                <a:schemeClr val="tx1"/>
              </a:solidFill>
              <a:cs typeface="Segoe UI"/>
            </a:endParaRPr>
          </a:p>
          <a:p>
            <a:pPr defTabSz="932597"/>
            <a:r>
              <a:rPr lang="en-GB" sz="1600" dirty="0">
                <a:solidFill>
                  <a:schemeClr val="tx1"/>
                </a:solidFill>
              </a:rPr>
              <a:t>During this workshop, we’ll walk through the overall integration strategy and review your current integration patterns.</a:t>
            </a:r>
          </a:p>
          <a:p>
            <a:pPr defTabSz="932597"/>
            <a:endParaRPr lang="en-GB" sz="1000" dirty="0">
              <a:solidFill>
                <a:schemeClr val="tx1"/>
              </a:solidFill>
            </a:endParaRPr>
          </a:p>
          <a:p>
            <a:pPr defTabSz="932597"/>
            <a:r>
              <a:rPr lang="en-GB" sz="1600" dirty="0">
                <a:solidFill>
                  <a:schemeClr val="tx1"/>
                </a:solidFill>
              </a:rPr>
              <a:t>We will then go through your middleware selection, if a middleware used, and deep dive into specific business critical integration scenarios.</a:t>
            </a:r>
          </a:p>
          <a:p>
            <a:pPr defTabSz="932597"/>
            <a:endParaRPr lang="en-GB" sz="1000" dirty="0">
              <a:solidFill>
                <a:schemeClr val="tx1"/>
              </a:solidFill>
            </a:endParaRPr>
          </a:p>
          <a:p>
            <a:pPr defTabSz="932597"/>
            <a:r>
              <a:rPr lang="en-GB" sz="1600" dirty="0">
                <a:solidFill>
                  <a:schemeClr val="tx1"/>
                </a:solidFill>
              </a:rPr>
              <a:t>Finally, we will review monitoring and alerting approach, as well as any Microsoft 365 integrations.</a:t>
            </a: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Integration Strategy</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59" name="Group 58">
            <a:extLst>
              <a:ext uri="{FF2B5EF4-FFF2-40B4-BE49-F238E27FC236}">
                <a16:creationId xmlns:a16="http://schemas.microsoft.com/office/drawing/2014/main" id="{77ACF46A-463D-47C7-864A-28AF0D80B0C8}"/>
              </a:ext>
              <a:ext uri="{C183D7F6-B498-43B3-948B-1728B52AA6E4}">
                <adec:decorative xmlns:adec="http://schemas.microsoft.com/office/drawing/2017/decorative" val="1"/>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Integration Patterns </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64" name="Group 63">
            <a:extLst>
              <a:ext uri="{FF2B5EF4-FFF2-40B4-BE49-F238E27FC236}">
                <a16:creationId xmlns:a16="http://schemas.microsoft.com/office/drawing/2014/main" id="{C25BF092-9D17-40D4-AEA1-85E84CD38EE6}"/>
              </a:ext>
              <a:ext uri="{C183D7F6-B498-43B3-948B-1728B52AA6E4}">
                <adec:decorative xmlns:adec="http://schemas.microsoft.com/office/drawing/2017/decorative" val="1"/>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Middleware </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Business critical integration scenarios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74" name="Group 73">
            <a:extLst>
              <a:ext uri="{FF2B5EF4-FFF2-40B4-BE49-F238E27FC236}">
                <a16:creationId xmlns:a16="http://schemas.microsoft.com/office/drawing/2014/main" id="{50C4E2D5-ABEE-4F1C-8DF5-73DE5AC2F27A}"/>
              </a:ext>
              <a:ext uri="{C183D7F6-B498-43B3-948B-1728B52AA6E4}">
                <adec:decorative xmlns:adec="http://schemas.microsoft.com/office/drawing/2017/decorative" val="1"/>
              </a:ext>
            </a:extLst>
          </p:cNvPr>
          <p:cNvGrpSpPr/>
          <p:nvPr/>
        </p:nvGrpSpPr>
        <p:grpSpPr>
          <a:xfrm>
            <a:off x="506805" y="4253319"/>
            <a:ext cx="5613527" cy="522386"/>
            <a:chOff x="506805" y="4236663"/>
            <a:chExt cx="5613527" cy="522386"/>
          </a:xfrm>
        </p:grpSpPr>
        <p:sp>
          <p:nvSpPr>
            <p:cNvPr id="75" name="Rectangle 74">
              <a:extLst>
                <a:ext uri="{FF2B5EF4-FFF2-40B4-BE49-F238E27FC236}">
                  <a16:creationId xmlns:a16="http://schemas.microsoft.com/office/drawing/2014/main" id="{030E3A6F-B40A-4569-AC93-BDC1DEAA095C}"/>
                </a:ext>
              </a:extLst>
            </p:cNvPr>
            <p:cNvSpPr/>
            <p:nvPr/>
          </p:nvSpPr>
          <p:spPr>
            <a:xfrm>
              <a:off x="506805" y="42366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fr-FR" sz="1600" dirty="0">
                <a:solidFill>
                  <a:schemeClr val="tx1"/>
                </a:solidFill>
              </a:endParaRPr>
            </a:p>
          </p:txBody>
        </p:sp>
        <p:grpSp>
          <p:nvGrpSpPr>
            <p:cNvPr id="76" name="Group 75">
              <a:extLst>
                <a:ext uri="{FF2B5EF4-FFF2-40B4-BE49-F238E27FC236}">
                  <a16:creationId xmlns:a16="http://schemas.microsoft.com/office/drawing/2014/main" id="{8C5E5E53-E510-40D8-92C4-7975BF31BFF1}"/>
                </a:ext>
              </a:extLst>
            </p:cNvPr>
            <p:cNvGrpSpPr/>
            <p:nvPr/>
          </p:nvGrpSpPr>
          <p:grpSpPr>
            <a:xfrm>
              <a:off x="730757" y="43348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C0E7479B-2E41-41A8-8F1A-01E828705C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48EAD0B-AEC3-471A-8197-CE03DECE60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79" name="Group 78">
            <a:extLst>
              <a:ext uri="{FF2B5EF4-FFF2-40B4-BE49-F238E27FC236}">
                <a16:creationId xmlns:a16="http://schemas.microsoft.com/office/drawing/2014/main" id="{00543721-9F23-4D2C-A13E-D93B984A9FDA}"/>
              </a:ext>
              <a:ext uri="{C183D7F6-B498-43B3-948B-1728B52AA6E4}">
                <adec:decorative xmlns:adec="http://schemas.microsoft.com/office/drawing/2017/decorative" val="1"/>
              </a:ext>
            </a:extLst>
          </p:cNvPr>
          <p:cNvGrpSpPr/>
          <p:nvPr/>
        </p:nvGrpSpPr>
        <p:grpSpPr>
          <a:xfrm>
            <a:off x="506805" y="4842833"/>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dirty="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5" y="543234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Q&amp;A</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dirty="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472302" y="4875855"/>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dirty="0"/>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65322" y="4839373"/>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Format: </a:t>
            </a:r>
            <a:r>
              <a:rPr lang="en-US" sz="1600" kern="0" dirty="0">
                <a:highlight>
                  <a:srgbClr val="FFFF00"/>
                </a:highlight>
                <a:ea typeface="Segoe UI" pitchFamily="34" charset="0"/>
                <a:cs typeface="Segoe UI" pitchFamily="34" charset="0"/>
              </a:rPr>
              <a:t>2h</a:t>
            </a:r>
            <a:r>
              <a:rPr lang="en-US" sz="1600" kern="0" dirty="0">
                <a:ea typeface="Segoe UI" pitchFamily="34" charset="0"/>
                <a:cs typeface="Segoe UI" pitchFamily="34" charset="0"/>
              </a:rPr>
              <a:t>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pitchFamily="34" charset="0"/>
              </a:rPr>
              <a:t>Attendees: </a:t>
            </a:r>
            <a:r>
              <a:rPr lang="en-US" sz="1600" kern="0" dirty="0">
                <a:highlight>
                  <a:srgbClr val="FFFF00"/>
                </a:highlight>
                <a:ea typeface="Segoe UI" pitchFamily="34" charset="0"/>
                <a:cs typeface="Segoe UI" pitchFamily="34" charset="0"/>
              </a:rPr>
              <a:t>Key stakeholders from the customer and partner teams. Solution architects &amp; Integration leads</a:t>
            </a:r>
            <a:br>
              <a:rPr lang="en-US" sz="1600" kern="0" dirty="0">
                <a:highlight>
                  <a:srgbClr val="FFFF00"/>
                </a:highlight>
                <a:ea typeface="Segoe UI" pitchFamily="34" charset="0"/>
                <a:cs typeface="Segoe UI" pitchFamily="34" charset="0"/>
              </a:rPr>
            </a:br>
            <a:r>
              <a:rPr lang="en-US" sz="1600" kern="0" dirty="0">
                <a:highlight>
                  <a:srgbClr val="FFFF00"/>
                </a:highlight>
                <a:ea typeface="Segoe UI" pitchFamily="34" charset="0"/>
                <a:cs typeface="Segoe UI" pitchFamily="34" charset="0"/>
              </a:rPr>
              <a:t>are mandatory</a:t>
            </a: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dirty="0">
              <a:latin typeface="Segoe UI"/>
            </a:endParaRPr>
          </a:p>
        </p:txBody>
      </p:sp>
      <p:cxnSp>
        <p:nvCxnSpPr>
          <p:cNvPr id="105" name="Straight Connector 104">
            <a:extLst>
              <a:ext uri="{FF2B5EF4-FFF2-40B4-BE49-F238E27FC236}">
                <a16:creationId xmlns:a16="http://schemas.microsoft.com/office/drawing/2014/main" id="{659FEA74-C3DC-4508-BE4F-3AF4CD4B39B4}"/>
              </a:ext>
              <a:ext uri="{C183D7F6-B498-43B3-948B-1728B52AA6E4}">
                <adec:decorative xmlns:adec="http://schemas.microsoft.com/office/drawing/2017/decorative" val="1"/>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 uri="{C183D7F6-B498-43B3-948B-1728B52AA6E4}">
                <adec:decorative xmlns:adec="http://schemas.microsoft.com/office/drawing/2017/decorative" val="1"/>
              </a:ext>
            </a:extLst>
          </p:cNvPr>
          <p:cNvGrpSpPr/>
          <p:nvPr/>
        </p:nvGrpSpPr>
        <p:grpSpPr>
          <a:xfrm>
            <a:off x="506805" y="6021868"/>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Next Steps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97" name="TextBox 96">
            <a:extLst>
              <a:ext uri="{FF2B5EF4-FFF2-40B4-BE49-F238E27FC236}">
                <a16:creationId xmlns:a16="http://schemas.microsoft.com/office/drawing/2014/main" id="{928241AC-95C0-4C2F-BE76-137615D469F5}"/>
              </a:ext>
            </a:extLst>
          </p:cNvPr>
          <p:cNvSpPr txBox="1"/>
          <p:nvPr/>
        </p:nvSpPr>
        <p:spPr>
          <a:xfrm>
            <a:off x="1138300" y="4363411"/>
            <a:ext cx="2989083" cy="338554"/>
          </a:xfrm>
          <a:prstGeom prst="rect">
            <a:avLst/>
          </a:prstGeom>
          <a:noFill/>
        </p:spPr>
        <p:txBody>
          <a:bodyPr wrap="square">
            <a:spAutoFit/>
          </a:bodyPr>
          <a:lstStyle/>
          <a:p>
            <a:r>
              <a:rPr lang="en-GB" sz="1600" dirty="0">
                <a:solidFill>
                  <a:schemeClr val="tx1"/>
                </a:solidFill>
              </a:rPr>
              <a:t>Monitoring and alerting</a:t>
            </a:r>
            <a:endParaRPr lang="en-US" sz="1600" dirty="0"/>
          </a:p>
        </p:txBody>
      </p:sp>
      <p:sp>
        <p:nvSpPr>
          <p:cNvPr id="3" name="TextBox 2">
            <a:extLst>
              <a:ext uri="{FF2B5EF4-FFF2-40B4-BE49-F238E27FC236}">
                <a16:creationId xmlns:a16="http://schemas.microsoft.com/office/drawing/2014/main" id="{416E370E-85D2-45BF-823E-B1201B9A352E}"/>
              </a:ext>
            </a:extLst>
          </p:cNvPr>
          <p:cNvSpPr txBox="1"/>
          <p:nvPr/>
        </p:nvSpPr>
        <p:spPr>
          <a:xfrm>
            <a:off x="1147763" y="4952925"/>
            <a:ext cx="2989083" cy="369332"/>
          </a:xfrm>
          <a:prstGeom prst="rect">
            <a:avLst/>
          </a:prstGeom>
          <a:noFill/>
        </p:spPr>
        <p:txBody>
          <a:bodyPr wrap="square">
            <a:spAutoFit/>
          </a:bodyPr>
          <a:lstStyle/>
          <a:p>
            <a:r>
              <a:rPr lang="en-US" sz="1600" dirty="0"/>
              <a:t>Microsoft 365</a:t>
            </a:r>
          </a:p>
        </p:txBody>
      </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integration overview</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a:r>
              <a:rPr lang="en-GB" sz="1600" dirty="0">
                <a:solidFill>
                  <a:schemeClr val="tx1"/>
                </a:solidFill>
                <a:highlight>
                  <a:srgbClr val="FFFF00"/>
                </a:highlight>
              </a:rPr>
              <a:t>Diagram showing integration architecture across solution components</a:t>
            </a:r>
          </a:p>
          <a:p>
            <a:pPr algn="ctr"/>
            <a:r>
              <a:rPr lang="en-US" sz="1600" b="0" i="0" u="none" strike="noStrike" dirty="0">
                <a:solidFill>
                  <a:schemeClr val="tx1"/>
                </a:solidFill>
                <a:effectLst/>
                <a:highlight>
                  <a:srgbClr val="FFFF00"/>
                </a:highlight>
                <a:latin typeface="Segoe UI" panose="020B0502040204020203" pitchFamily="34" charset="0"/>
              </a:rPr>
              <a:t>Add more slides if needed.</a:t>
            </a:r>
            <a:r>
              <a:rPr lang="en-US" sz="1600" b="0" i="0" dirty="0">
                <a:solidFill>
                  <a:schemeClr val="tx1"/>
                </a:solidFill>
                <a:effectLst/>
                <a:highlight>
                  <a:srgbClr val="FFFF00"/>
                </a:highlight>
                <a:latin typeface="Segoe UI" panose="020B0502040204020203" pitchFamily="34" charset="0"/>
              </a:rPr>
              <a:t>​</a:t>
            </a:r>
            <a:endParaRPr lang="en-US" sz="1600" b="0" i="0" dirty="0">
              <a:solidFill>
                <a:schemeClr val="tx1"/>
              </a:solidFill>
              <a:effectLst/>
              <a:highlight>
                <a:srgbClr val="FFFF00"/>
              </a:highlight>
            </a:endParaRPr>
          </a:p>
          <a:p>
            <a:pPr algn="ctr"/>
            <a:endParaRPr lang="en-GB" sz="1600" dirty="0">
              <a:solidFill>
                <a:schemeClr val="tx1"/>
              </a:solidFill>
              <a:highlight>
                <a:srgbClr val="FFFF00"/>
              </a:highlight>
            </a:endParaRPr>
          </a:p>
          <a:p>
            <a:pPr algn="ctr"/>
            <a:endParaRPr lang="en-GB" sz="1600" dirty="0">
              <a:solidFill>
                <a:schemeClr val="tx1"/>
              </a:solidFill>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
        <p:nvSpPr>
          <p:cNvPr id="19" name="TextBox 18">
            <a:extLst>
              <a:ext uri="{FF2B5EF4-FFF2-40B4-BE49-F238E27FC236}">
                <a16:creationId xmlns:a16="http://schemas.microsoft.com/office/drawing/2014/main" id="{FE7C7D12-9DD9-4D09-BCD7-2E76DE1CEAAA}"/>
              </a:ext>
              <a:ext uri="{C183D7F6-B498-43B3-948B-1728B52AA6E4}">
                <adec:decorative xmlns:adec="http://schemas.microsoft.com/office/drawing/2017/decorative" val="1"/>
              </a:ext>
            </a:extLst>
          </p:cNvPr>
          <p:cNvSpPr txBox="1"/>
          <p:nvPr/>
        </p:nvSpPr>
        <p:spPr>
          <a:xfrm>
            <a:off x="3374472" y="3244929"/>
            <a:ext cx="6748942" cy="363946"/>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23450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integration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a:r>
              <a:rPr lang="en-US" sz="1600" dirty="0">
                <a:solidFill>
                  <a:schemeClr val="tx1"/>
                </a:solidFill>
                <a:highlight>
                  <a:srgbClr val="FFFF00"/>
                </a:highlight>
              </a:rPr>
              <a:t>Update “Interfaces" tab in SBR template with the latest information. </a:t>
            </a:r>
          </a:p>
          <a:p>
            <a:pPr algn="ctr"/>
            <a:r>
              <a:rPr lang="en-US" sz="1600" dirty="0">
                <a:solidFill>
                  <a:schemeClr val="tx1"/>
                </a:solidFill>
                <a:highlight>
                  <a:srgbClr val="FFFF00"/>
                </a:highlight>
              </a:rPr>
              <a:t>You can find the template below for reference</a:t>
            </a: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a:p>
            <a:pPr algn="ctr"/>
            <a:endParaRPr lang="en-US" sz="1600" dirty="0">
              <a:solidFill>
                <a:schemeClr val="tx1"/>
              </a:solidFill>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aphicFrame>
        <p:nvGraphicFramePr>
          <p:cNvPr id="5" name="Object 4">
            <a:extLst>
              <a:ext uri="{FF2B5EF4-FFF2-40B4-BE49-F238E27FC236}">
                <a16:creationId xmlns:a16="http://schemas.microsoft.com/office/drawing/2014/main" id="{884319CA-2A3B-4959-A409-1AFD74C8243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56916852"/>
              </p:ext>
            </p:extLst>
          </p:nvPr>
        </p:nvGraphicFramePr>
        <p:xfrm>
          <a:off x="5619750" y="2901950"/>
          <a:ext cx="952500" cy="1976438"/>
        </p:xfrm>
        <a:graphic>
          <a:graphicData uri="http://schemas.openxmlformats.org/presentationml/2006/ole">
            <mc:AlternateContent xmlns:mc="http://schemas.openxmlformats.org/markup-compatibility/2006">
              <mc:Choice xmlns:v="urn:schemas-microsoft-com:vml" Requires="v">
                <p:oleObj name="Worksheet" showAsIcon="1" r:id="rId3" imgW="560520" imgH="1164600" progId="Excel.Sheet.12">
                  <p:embed/>
                </p:oleObj>
              </mc:Choice>
              <mc:Fallback>
                <p:oleObj name="Worksheet" showAsIcon="1" r:id="rId3" imgW="560520" imgH="1164600" progId="Excel.Sheet.12">
                  <p:embed/>
                  <p:pic>
                    <p:nvPicPr>
                      <p:cNvPr id="5" name="Object 4">
                        <a:extLst>
                          <a:ext uri="{FF2B5EF4-FFF2-40B4-BE49-F238E27FC236}">
                            <a16:creationId xmlns:a16="http://schemas.microsoft.com/office/drawing/2014/main" id="{884319CA-2A3B-4959-A409-1AFD74C82439}"/>
                          </a:ext>
                        </a:extLst>
                      </p:cNvPr>
                      <p:cNvPicPr/>
                      <p:nvPr/>
                    </p:nvPicPr>
                    <p:blipFill>
                      <a:blip r:embed="rId4"/>
                      <a:stretch>
                        <a:fillRect/>
                      </a:stretch>
                    </p:blipFill>
                    <p:spPr>
                      <a:xfrm>
                        <a:off x="5619750" y="2901950"/>
                        <a:ext cx="952500" cy="1976438"/>
                      </a:xfrm>
                      <a:prstGeom prst="rect">
                        <a:avLst/>
                      </a:prstGeom>
                    </p:spPr>
                  </p:pic>
                </p:oleObj>
              </mc:Fallback>
            </mc:AlternateContent>
          </a:graphicData>
        </a:graphic>
      </p:graphicFrame>
    </p:spTree>
    <p:extLst>
      <p:ext uri="{BB962C8B-B14F-4D97-AF65-F5344CB8AC3E}">
        <p14:creationId xmlns:p14="http://schemas.microsoft.com/office/powerpoint/2010/main" val="409006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Middleware</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middleware architecture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Diagram showing middleware architecture and usage</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endParaRPr lang="en-GB" sz="1600" b="0" i="0" u="none" strike="noStrike" dirty="0">
              <a:solidFill>
                <a:srgbClr val="505050"/>
              </a:solidFill>
              <a:effectLst/>
              <a:highlight>
                <a:srgbClr val="FFFF00"/>
              </a:highlight>
              <a:latin typeface="Segoe UI" panose="020B0502040204020203" pitchFamily="34" charset="0"/>
            </a:endParaRP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381132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patterns</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pSp>
        <p:nvGrpSpPr>
          <p:cNvPr id="34" name="Group 33">
            <a:extLst>
              <a:ext uri="{FF2B5EF4-FFF2-40B4-BE49-F238E27FC236}">
                <a16:creationId xmlns:a16="http://schemas.microsoft.com/office/drawing/2014/main" id="{F69A4FE8-7F9F-4FBA-B881-225F1AAAA8EA}"/>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35" name="Rectangle 34">
              <a:extLst>
                <a:ext uri="{FF2B5EF4-FFF2-40B4-BE49-F238E27FC236}">
                  <a16:creationId xmlns:a16="http://schemas.microsoft.com/office/drawing/2014/main" id="{0D021B71-652D-45F5-894E-5B3E0308FFA3}"/>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inbound integration patterns</a:t>
              </a:r>
            </a:p>
          </p:txBody>
        </p:sp>
        <p:grpSp>
          <p:nvGrpSpPr>
            <p:cNvPr id="36" name="Group 35">
              <a:extLst>
                <a:ext uri="{FF2B5EF4-FFF2-40B4-BE49-F238E27FC236}">
                  <a16:creationId xmlns:a16="http://schemas.microsoft.com/office/drawing/2014/main" id="{45333246-85AB-42C6-B585-C4A90F7059F4}"/>
                </a:ext>
              </a:extLst>
            </p:cNvPr>
            <p:cNvGrpSpPr/>
            <p:nvPr/>
          </p:nvGrpSpPr>
          <p:grpSpPr>
            <a:xfrm>
              <a:off x="457200" y="199339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21431D5A-E8F3-4AAD-B7A0-9E602B392E8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F195C4D9-1D4B-41F7-BB29-F05FF354985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39" name="Rectangle 38">
            <a:extLst>
              <a:ext uri="{FF2B5EF4-FFF2-40B4-BE49-F238E27FC236}">
                <a16:creationId xmlns:a16="http://schemas.microsoft.com/office/drawing/2014/main" id="{4F9AC588-604A-48F2-95E8-0070088FEDB9}"/>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List or Diagram showing selected inbound integration pattern(s) </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endParaRPr lang="en-GB" sz="1600" b="0" i="0" u="none" strike="noStrike" dirty="0">
              <a:solidFill>
                <a:srgbClr val="505050"/>
              </a:solidFill>
              <a:effectLst/>
              <a:highlight>
                <a:srgbClr val="FFFF00"/>
              </a:highlight>
              <a:latin typeface="Segoe UI" panose="020B0502040204020203" pitchFamily="34" charset="0"/>
            </a:endParaRP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Tree>
    <p:extLst>
      <p:ext uri="{BB962C8B-B14F-4D97-AF65-F5344CB8AC3E}">
        <p14:creationId xmlns:p14="http://schemas.microsoft.com/office/powerpoint/2010/main" val="161693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Integration patterns</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pSp>
        <p:nvGrpSpPr>
          <p:cNvPr id="34" name="Group 33">
            <a:extLst>
              <a:ext uri="{FF2B5EF4-FFF2-40B4-BE49-F238E27FC236}">
                <a16:creationId xmlns:a16="http://schemas.microsoft.com/office/drawing/2014/main" id="{F69A4FE8-7F9F-4FBA-B881-225F1AAAA8EA}"/>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35" name="Rectangle 34">
              <a:extLst>
                <a:ext uri="{FF2B5EF4-FFF2-40B4-BE49-F238E27FC236}">
                  <a16:creationId xmlns:a16="http://schemas.microsoft.com/office/drawing/2014/main" id="{0D021B71-652D-45F5-894E-5B3E0308FFA3}"/>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outbound integration patterns</a:t>
              </a:r>
            </a:p>
          </p:txBody>
        </p:sp>
        <p:grpSp>
          <p:nvGrpSpPr>
            <p:cNvPr id="36" name="Group 35">
              <a:extLst>
                <a:ext uri="{FF2B5EF4-FFF2-40B4-BE49-F238E27FC236}">
                  <a16:creationId xmlns:a16="http://schemas.microsoft.com/office/drawing/2014/main" id="{45333246-85AB-42C6-B585-C4A90F7059F4}"/>
                </a:ext>
              </a:extLst>
            </p:cNvPr>
            <p:cNvGrpSpPr/>
            <p:nvPr/>
          </p:nvGrpSpPr>
          <p:grpSpPr>
            <a:xfrm>
              <a:off x="457200" y="199339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21431D5A-E8F3-4AAD-B7A0-9E602B392E8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F195C4D9-1D4B-41F7-BB29-F05FF354985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39" name="Rectangle 38">
            <a:extLst>
              <a:ext uri="{FF2B5EF4-FFF2-40B4-BE49-F238E27FC236}">
                <a16:creationId xmlns:a16="http://schemas.microsoft.com/office/drawing/2014/main" id="{4F9AC588-604A-48F2-95E8-0070088FEDB9}"/>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List or Diagram showing selected outbound integration pattern(s) </a:t>
            </a:r>
          </a:p>
          <a:p>
            <a:pPr algn="ctr" rtl="0" fontAlgn="base"/>
            <a:r>
              <a:rPr lang="en-GB" sz="1600" b="0" i="0" u="none" strike="noStrike" dirty="0">
                <a:solidFill>
                  <a:srgbClr val="505050"/>
                </a:solidFill>
                <a:effectLst/>
                <a:highlight>
                  <a:srgbClr val="FFFF00"/>
                </a:highlight>
                <a:latin typeface="Segoe UI" panose="020B0502040204020203" pitchFamily="34" charset="0"/>
              </a:rPr>
              <a:t>Add more slides if needed.​</a:t>
            </a:r>
          </a:p>
          <a:p>
            <a:pPr algn="ctr" rtl="0" fontAlgn="base"/>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Tree>
    <p:extLst>
      <p:ext uri="{BB962C8B-B14F-4D97-AF65-F5344CB8AC3E}">
        <p14:creationId xmlns:p14="http://schemas.microsoft.com/office/powerpoint/2010/main" val="140753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Business critical integration scenarios</a:t>
            </a:r>
            <a:endParaRPr lang="en-GB" sz="3600" dirty="0">
              <a:solidFill>
                <a:schemeClr val="tx1"/>
              </a:solidFill>
            </a:endParaRP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top 5 business critical integration scenarios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3457419464"/>
              </p:ext>
            </p:extLst>
          </p:nvPr>
        </p:nvGraphicFramePr>
        <p:xfrm>
          <a:off x="456617" y="1675224"/>
          <a:ext cx="10204488" cy="4847933"/>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tblGrid>
              <a:tr h="600018">
                <a:tc>
                  <a:txBody>
                    <a:bodyPr/>
                    <a:lstStyle/>
                    <a:p>
                      <a:pPr marL="0" marR="0" algn="ctr" fontAlgn="t">
                        <a:spcBef>
                          <a:spcPts val="0"/>
                        </a:spcBef>
                        <a:spcAft>
                          <a:spcPts val="0"/>
                        </a:spcAft>
                      </a:pPr>
                      <a:r>
                        <a:rPr lang="en-US" sz="1400" u="none" strike="noStrike" dirty="0">
                          <a:effectLst/>
                          <a:latin typeface="+mn-lt"/>
                        </a:rPr>
                        <a:t>Integration</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dirty="0">
                          <a:effectLst/>
                          <a:latin typeface="+mn-lt"/>
                        </a:rPr>
                        <a:t>Purpose</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Key aspects and considerations</a:t>
                      </a: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104287067"/>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1</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884698150"/>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2</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008658647"/>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3</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1614057476"/>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1" i="0" u="none" strike="noStrike" dirty="0">
                          <a:solidFill>
                            <a:srgbClr val="191919"/>
                          </a:solidFill>
                          <a:effectLst/>
                          <a:highlight>
                            <a:srgbClr val="FFFF00"/>
                          </a:highlight>
                          <a:latin typeface="+mn-lt"/>
                        </a:rPr>
                        <a:t>Scenario 4</a:t>
                      </a:r>
                    </a:p>
                    <a:p>
                      <a:pPr marL="91440" marR="0" algn="l" fontAlgn="t">
                        <a:spcBef>
                          <a:spcPts val="0"/>
                        </a:spcBef>
                        <a:spcAft>
                          <a:spcPts val="0"/>
                        </a:spcAft>
                      </a:pPr>
                      <a:endParaRPr lang="en-US" sz="1400" b="0" i="0" u="none" strike="noStrike" dirty="0">
                        <a:effectLst/>
                        <a:latin typeface="Segoe UI (Body)"/>
                      </a:endParaRP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2692565430"/>
                  </a:ext>
                </a:extLst>
              </a:tr>
              <a:tr h="849583">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dirty="0">
                          <a:solidFill>
                            <a:srgbClr val="191919"/>
                          </a:solidFill>
                          <a:effectLst/>
                          <a:highlight>
                            <a:srgbClr val="FFFF00"/>
                          </a:highlight>
                          <a:latin typeface="+mn-lt"/>
                        </a:rPr>
                        <a:t>Add info:</a:t>
                      </a:r>
                      <a:endParaRPr lang="en-US" sz="1400" b="1" i="0" u="none" strike="noStrike" dirty="0">
                        <a:solidFill>
                          <a:srgbClr val="191919"/>
                        </a:solidFill>
                        <a:effectLst/>
                        <a:highlight>
                          <a:srgbClr val="FFFF00"/>
                        </a:highlight>
                        <a:latin typeface="+mn-lt"/>
                      </a:endParaRPr>
                    </a:p>
                    <a:p>
                      <a:pPr marL="91440" marR="0" algn="l" fontAlgn="t">
                        <a:spcBef>
                          <a:spcPts val="0"/>
                        </a:spcBef>
                        <a:spcAft>
                          <a:spcPts val="0"/>
                        </a:spcAft>
                      </a:pPr>
                      <a:r>
                        <a:rPr lang="en-US" sz="1400" b="1" i="0" u="none" strike="noStrike" dirty="0">
                          <a:solidFill>
                            <a:srgbClr val="191919"/>
                          </a:solidFill>
                          <a:effectLst/>
                          <a:highlight>
                            <a:srgbClr val="FFFF00"/>
                          </a:highlight>
                          <a:latin typeface="+mn-lt"/>
                        </a:rPr>
                        <a:t>Scenario 5</a:t>
                      </a: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Purpose of the integration</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lvl="0" indent="0" algn="l" defTabSz="932742" rtl="0" eaLnBrk="1" fontAlgn="t" latinLnBrk="0" hangingPunct="1">
                        <a:lnSpc>
                          <a:spcPct val="100000"/>
                        </a:lnSpc>
                        <a:spcBef>
                          <a:spcPts val="0"/>
                        </a:spcBef>
                        <a:spcAft>
                          <a:spcPts val="0"/>
                        </a:spcAft>
                        <a:buClrTx/>
                        <a:buSzTx/>
                        <a:buFontTx/>
                        <a:buNone/>
                        <a:tabLst/>
                        <a:defRPr/>
                      </a:pPr>
                      <a:r>
                        <a:rPr lang="en-GB" sz="1200" b="0" i="0" u="none" strike="noStrike" dirty="0">
                          <a:effectLst/>
                          <a:highlight>
                            <a:srgbClr val="FFFF00"/>
                          </a:highlight>
                          <a:latin typeface="+mn-lt"/>
                        </a:rPr>
                        <a:t>Key considerations for what makes this integration business critical. Is it volumes, frequency, error handling or business continuity impact</a:t>
                      </a:r>
                      <a:endParaRPr lang="en-US" sz="1200" b="0" i="0" u="none" strike="noStrike" dirty="0">
                        <a:effectLst/>
                        <a:highlight>
                          <a:srgbClr val="FFFF00"/>
                        </a:highlight>
                        <a:latin typeface="+mn-lt"/>
                      </a:endParaRPr>
                    </a:p>
                  </a:txBody>
                  <a:tcPr marL="4192" marR="4192" marT="4192" marB="4192" anchor="ctr"/>
                </a:tc>
                <a:extLst>
                  <a:ext uri="{0D108BD9-81ED-4DB2-BD59-A6C34878D82A}">
                    <a16:rowId xmlns:a16="http://schemas.microsoft.com/office/drawing/2014/main" val="398472362"/>
                  </a:ext>
                </a:extLst>
              </a:tr>
            </a:tbl>
          </a:graphicData>
        </a:graphic>
      </p:graphicFrame>
    </p:spTree>
    <p:extLst>
      <p:ext uri="{BB962C8B-B14F-4D97-AF65-F5344CB8AC3E}">
        <p14:creationId xmlns:p14="http://schemas.microsoft.com/office/powerpoint/2010/main" val="333443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Monitoring and alerting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monitoring and alerting</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dirty="0"/>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endParaRPr lang="en-GB" sz="1600" dirty="0">
              <a:solidFill>
                <a:schemeClr val="tx1"/>
              </a:solidFill>
            </a:endParaRPr>
          </a:p>
          <a:p>
            <a:pPr algn="ctr" rtl="0" fontAlgn="base"/>
            <a:r>
              <a:rPr lang="en-GB" sz="1600" b="0" i="0" u="none" strike="noStrike" dirty="0">
                <a:solidFill>
                  <a:srgbClr val="505050"/>
                </a:solidFill>
                <a:effectLst/>
                <a:highlight>
                  <a:srgbClr val="FFFF00"/>
                </a:highlight>
                <a:latin typeface="Segoe UI" panose="020B0502040204020203" pitchFamily="34" charset="0"/>
              </a:rPr>
              <a:t>Describe your monitoring and alerting approach for your integrations</a:t>
            </a:r>
            <a:endParaRPr lang="en-GB" sz="1600" dirty="0">
              <a:solidFill>
                <a:srgbClr val="505050"/>
              </a:solidFill>
              <a:highlight>
                <a:srgbClr val="FFFF00"/>
              </a:highlight>
              <a:latin typeface="Segoe UI" panose="020B0502040204020203" pitchFamily="34" charset="0"/>
            </a:endParaRPr>
          </a:p>
          <a:p>
            <a:pPr algn="ctr" rtl="0" fontAlgn="base"/>
            <a:r>
              <a:rPr lang="en-US" sz="1600" b="0" i="0" dirty="0">
                <a:effectLst/>
                <a:highlight>
                  <a:srgbClr val="FFFF00"/>
                </a:highlight>
                <a:latin typeface="Segoe UI" panose="020B0502040204020203" pitchFamily="34" charset="0"/>
              </a:rPr>
              <a:t>​</a:t>
            </a:r>
            <a:endParaRPr lang="en-US" sz="1600" b="0" i="0" dirty="0">
              <a:effectLst/>
              <a:highlight>
                <a:srgbClr val="FFFF00"/>
              </a:highlight>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28924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4" ma:contentTypeDescription="Create a new document." ma:contentTypeScope="" ma:versionID="36f782cc4b47fcb13a5bf207b97f493f">
  <xsd:schema xmlns:xsd="http://www.w3.org/2001/XMLSchema" xmlns:xs="http://www.w3.org/2001/XMLSchema" xmlns:p="http://schemas.microsoft.com/office/2006/metadata/properties" xmlns:ns1="http://schemas.microsoft.com/sharepoint/v3" xmlns:ns2="8e793c00-403c-4e2e-9f3f-1f9fce3bba0e" xmlns:ns3="21801293-8b26-4deb-98c0-71fc7c1e1877" targetNamespace="http://schemas.microsoft.com/office/2006/metadata/properties" ma:root="true" ma:fieldsID="ff5189aa532a98420bfbb05215236e6e" ns1:_="" ns2:_="" ns3:_="">
    <xsd:import namespace="http://schemas.microsoft.com/sharepoint/v3"/>
    <xsd:import namespace="8e793c00-403c-4e2e-9f3f-1f9fce3bba0e"/>
    <xsd:import namespace="21801293-8b26-4deb-98c0-71fc7c1e1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1801293-8b26-4deb-98c0-71fc7c1e1877"/>
    <ds:schemaRef ds:uri="8e793c00-403c-4e2e-9f3f-1f9fce3bb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17F67AD-86AF-47E0-9CEC-9C266852DB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793c00-403c-4e2e-9f3f-1f9fce3bba0e"/>
    <ds:schemaRef ds:uri="21801293-8b26-4deb-98c0-71fc7c1e1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5</TotalTime>
  <Words>782</Words>
  <Application>Microsoft Office PowerPoint</Application>
  <PresentationFormat>Widescreen</PresentationFormat>
  <Paragraphs>132</Paragraphs>
  <Slides>13</Slides>
  <Notes>12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4" baseType="lpstr">
      <vt:lpstr>Arial</vt:lpstr>
      <vt:lpstr>Calibri</vt:lpstr>
      <vt:lpstr>Consolas</vt:lpstr>
      <vt:lpstr>Segoe UI</vt:lpstr>
      <vt:lpstr>Segoe UI (Body)</vt:lpstr>
      <vt:lpstr>Segoe UI Semibold</vt:lpstr>
      <vt:lpstr>Times New Roman</vt:lpstr>
      <vt:lpstr>Wingdings</vt:lpstr>
      <vt:lpstr>White Template</vt:lpstr>
      <vt:lpstr>Black Template</vt:lpstr>
      <vt:lpstr>Worksheet</vt:lpstr>
      <vt:lpstr>FastTrack for Dynamics 365 </vt:lpstr>
      <vt:lpstr>Integration Design Workshop Agenda</vt:lpstr>
      <vt:lpstr>Integration Strategy</vt:lpstr>
      <vt:lpstr>Integration strategy</vt:lpstr>
      <vt:lpstr>Middleware</vt:lpstr>
      <vt:lpstr>Integration patterns</vt:lpstr>
      <vt:lpstr>Integration patterns</vt:lpstr>
      <vt:lpstr>Business critical integration scenarios</vt:lpstr>
      <vt:lpstr>Monitoring and alerting</vt:lpstr>
      <vt:lpstr>Microsoft 365</vt:lpstr>
      <vt:lpstr>Q&amp;A</vt:lpstr>
      <vt:lpstr>Next Steps</vt:lpstr>
      <vt:lpstr>Copyright Microsoft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Julie Yack</cp:lastModifiedBy>
  <cp:revision>7</cp:revision>
  <dcterms:created xsi:type="dcterms:W3CDTF">2020-09-02T05:19:15Z</dcterms:created>
  <dcterms:modified xsi:type="dcterms:W3CDTF">2021-07-07T20:40:56Z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